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72" r:id="rId4"/>
    <p:sldId id="274" r:id="rId5"/>
    <p:sldId id="343" r:id="rId6"/>
    <p:sldId id="323" r:id="rId7"/>
    <p:sldId id="324" r:id="rId8"/>
    <p:sldId id="322" r:id="rId9"/>
    <p:sldId id="325" r:id="rId10"/>
    <p:sldId id="450" r:id="rId11"/>
    <p:sldId id="451" r:id="rId12"/>
    <p:sldId id="42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B5E9D-986B-5D77-C73D-81ADF155A061}" v="1686" dt="2022-08-12T07:49:29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61" autoAdjust="0"/>
    <p:restoredTop sz="94614" autoAdjust="0"/>
  </p:normalViewPr>
  <p:slideViewPr>
    <p:cSldViewPr snapToGrid="0">
      <p:cViewPr>
        <p:scale>
          <a:sx n="50" d="100"/>
          <a:sy n="50" d="100"/>
        </p:scale>
        <p:origin x="1104" y="830"/>
      </p:cViewPr>
      <p:guideLst/>
    </p:cSldViewPr>
  </p:slideViewPr>
  <p:outlineViewPr>
    <p:cViewPr>
      <p:scale>
        <a:sx n="33" d="100"/>
        <a:sy n="33" d="100"/>
      </p:scale>
      <p:origin x="0" y="-36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AEF22D-A0CC-4EEE-9CDC-B575840CA0C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03E5F-0BE2-4C27-82F7-79FDDD08F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12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205659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8979669" y="2763846"/>
            <a:ext cx="1464216" cy="264187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6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933112" y="-24939"/>
            <a:ext cx="2497910" cy="6188890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38100"/>
        </p:spPr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75488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648562" y="1363819"/>
            <a:ext cx="2497910" cy="6188890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38100"/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497055" y="1627055"/>
            <a:ext cx="2497910" cy="6188890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381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47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4299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7581207" y="3366935"/>
            <a:ext cx="3072041" cy="1515579"/>
          </a:xfrm>
          <a:ln>
            <a:noFill/>
          </a:ln>
          <a:scene3d>
            <a:camera prst="isometricOffAxis2Top"/>
            <a:lightRig rig="threePt" dir="t"/>
          </a:scene3d>
          <a:sp3d extrusionH="76200"/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5"/>
          </p:nvPr>
        </p:nvSpPr>
        <p:spPr>
          <a:xfrm>
            <a:off x="7716046" y="4309241"/>
            <a:ext cx="3072041" cy="1515579"/>
          </a:xfrm>
          <a:ln>
            <a:noFill/>
          </a:ln>
          <a:scene3d>
            <a:camera prst="isometricOffAxis2Top"/>
            <a:lightRig rig="threePt" dir="t"/>
          </a:scene3d>
          <a:sp3d extrusionH="76200"/>
        </p:spPr>
        <p:txBody>
          <a:bodyPr/>
          <a:lstStyle/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6"/>
          </p:nvPr>
        </p:nvSpPr>
        <p:spPr>
          <a:xfrm>
            <a:off x="7842571" y="5126858"/>
            <a:ext cx="3072041" cy="1515579"/>
          </a:xfrm>
          <a:ln>
            <a:noFill/>
          </a:ln>
          <a:scene3d>
            <a:camera prst="isometricOffAxis2Top"/>
            <a:lightRig rig="threePt" dir="t"/>
          </a:scene3d>
          <a:sp3d extrusionH="762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32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6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3076072" cy="2286000"/>
          </a:xfrm>
        </p:spPr>
      </p:sp>
      <p:sp>
        <p:nvSpPr>
          <p:cNvPr id="10" name="Рисунок 7"/>
          <p:cNvSpPr>
            <a:spLocks noGrp="1"/>
          </p:cNvSpPr>
          <p:nvPr>
            <p:ph type="pic" sz="quarter" idx="11"/>
          </p:nvPr>
        </p:nvSpPr>
        <p:spPr>
          <a:xfrm>
            <a:off x="9172071" y="2286000"/>
            <a:ext cx="3019929" cy="2286000"/>
          </a:xfrm>
        </p:spPr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6108028" y="4572000"/>
            <a:ext cx="3064043" cy="2286000"/>
          </a:xfrm>
        </p:spPr>
      </p:sp>
    </p:spTree>
    <p:extLst>
      <p:ext uri="{BB962C8B-B14F-4D97-AF65-F5344CB8AC3E}">
        <p14:creationId xmlns:p14="http://schemas.microsoft.com/office/powerpoint/2010/main" val="2239242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30266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5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026663" y="0"/>
            <a:ext cx="30266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6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6053327" y="0"/>
            <a:ext cx="30266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7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9079990" y="0"/>
            <a:ext cx="3112009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79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851057" y="832920"/>
            <a:ext cx="8489887" cy="4286862"/>
          </a:xfrm>
          <a:custGeom>
            <a:avLst/>
            <a:gdLst>
              <a:gd name="connsiteX0" fmla="*/ 3146077 w 3885477"/>
              <a:gd name="connsiteY0" fmla="*/ 279813 h 1258430"/>
              <a:gd name="connsiteX1" fmla="*/ 3885477 w 3885477"/>
              <a:gd name="connsiteY1" fmla="*/ 279813 h 1258430"/>
              <a:gd name="connsiteX2" fmla="*/ 3885477 w 3885477"/>
              <a:gd name="connsiteY2" fmla="*/ 1258430 h 1258430"/>
              <a:gd name="connsiteX3" fmla="*/ 3146077 w 3885477"/>
              <a:gd name="connsiteY3" fmla="*/ 1258430 h 1258430"/>
              <a:gd name="connsiteX4" fmla="*/ 0 w 3885477"/>
              <a:gd name="connsiteY4" fmla="*/ 279813 h 1258430"/>
              <a:gd name="connsiteX5" fmla="*/ 739400 w 3885477"/>
              <a:gd name="connsiteY5" fmla="*/ 279813 h 1258430"/>
              <a:gd name="connsiteX6" fmla="*/ 739400 w 3885477"/>
              <a:gd name="connsiteY6" fmla="*/ 1258430 h 1258430"/>
              <a:gd name="connsiteX7" fmla="*/ 0 w 3885477"/>
              <a:gd name="connsiteY7" fmla="*/ 1258430 h 1258430"/>
              <a:gd name="connsiteX8" fmla="*/ 786519 w 3885477"/>
              <a:gd name="connsiteY8" fmla="*/ 139906 h 1258430"/>
              <a:gd name="connsiteX9" fmla="*/ 1525920 w 3885477"/>
              <a:gd name="connsiteY9" fmla="*/ 139906 h 1258430"/>
              <a:gd name="connsiteX10" fmla="*/ 1525920 w 3885477"/>
              <a:gd name="connsiteY10" fmla="*/ 1258430 h 1258430"/>
              <a:gd name="connsiteX11" fmla="*/ 786519 w 3885477"/>
              <a:gd name="connsiteY11" fmla="*/ 1258430 h 1258430"/>
              <a:gd name="connsiteX12" fmla="*/ 2359558 w 3885477"/>
              <a:gd name="connsiteY12" fmla="*/ 139906 h 1258430"/>
              <a:gd name="connsiteX13" fmla="*/ 3098958 w 3885477"/>
              <a:gd name="connsiteY13" fmla="*/ 139906 h 1258430"/>
              <a:gd name="connsiteX14" fmla="*/ 3098958 w 3885477"/>
              <a:gd name="connsiteY14" fmla="*/ 1258430 h 1258430"/>
              <a:gd name="connsiteX15" fmla="*/ 2359558 w 3885477"/>
              <a:gd name="connsiteY15" fmla="*/ 1258430 h 1258430"/>
              <a:gd name="connsiteX16" fmla="*/ 1573039 w 3885477"/>
              <a:gd name="connsiteY16" fmla="*/ 0 h 1258430"/>
              <a:gd name="connsiteX17" fmla="*/ 2312439 w 3885477"/>
              <a:gd name="connsiteY17" fmla="*/ 0 h 1258430"/>
              <a:gd name="connsiteX18" fmla="*/ 2312439 w 3885477"/>
              <a:gd name="connsiteY18" fmla="*/ 1258430 h 1258430"/>
              <a:gd name="connsiteX19" fmla="*/ 1573039 w 3885477"/>
              <a:gd name="connsiteY19" fmla="*/ 1258430 h 1258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85477" h="1258430">
                <a:moveTo>
                  <a:pt x="3146077" y="279813"/>
                </a:moveTo>
                <a:lnTo>
                  <a:pt x="3885477" y="279813"/>
                </a:lnTo>
                <a:lnTo>
                  <a:pt x="3885477" y="1258430"/>
                </a:lnTo>
                <a:lnTo>
                  <a:pt x="3146077" y="1258430"/>
                </a:lnTo>
                <a:close/>
                <a:moveTo>
                  <a:pt x="0" y="279813"/>
                </a:moveTo>
                <a:lnTo>
                  <a:pt x="739400" y="279813"/>
                </a:lnTo>
                <a:lnTo>
                  <a:pt x="739400" y="1258430"/>
                </a:lnTo>
                <a:lnTo>
                  <a:pt x="0" y="1258430"/>
                </a:lnTo>
                <a:close/>
                <a:moveTo>
                  <a:pt x="786519" y="139906"/>
                </a:moveTo>
                <a:lnTo>
                  <a:pt x="1525920" y="139906"/>
                </a:lnTo>
                <a:lnTo>
                  <a:pt x="1525920" y="1258430"/>
                </a:lnTo>
                <a:lnTo>
                  <a:pt x="786519" y="1258430"/>
                </a:lnTo>
                <a:close/>
                <a:moveTo>
                  <a:pt x="2359558" y="139906"/>
                </a:moveTo>
                <a:lnTo>
                  <a:pt x="3098958" y="139906"/>
                </a:lnTo>
                <a:lnTo>
                  <a:pt x="3098958" y="1258430"/>
                </a:lnTo>
                <a:lnTo>
                  <a:pt x="2359558" y="1258430"/>
                </a:lnTo>
                <a:close/>
                <a:moveTo>
                  <a:pt x="1573039" y="0"/>
                </a:moveTo>
                <a:lnTo>
                  <a:pt x="2312439" y="0"/>
                </a:lnTo>
                <a:lnTo>
                  <a:pt x="2312439" y="1258430"/>
                </a:lnTo>
                <a:lnTo>
                  <a:pt x="1573039" y="1258430"/>
                </a:lnTo>
                <a:close/>
              </a:path>
            </a:pathLst>
          </a:custGeom>
          <a:scene3d>
            <a:camera prst="perspectiveRelaxed"/>
            <a:lightRig rig="threePt" dir="t"/>
          </a:scene3d>
          <a:sp3d extrusionH="127000"/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4114800"/>
            <a:ext cx="12192000" cy="2743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24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82138" y="876994"/>
            <a:ext cx="3238946" cy="5104013"/>
          </a:xfrm>
          <a:scene3d>
            <a:camera prst="isometricOffAxis1Right"/>
            <a:lightRig rig="threePt" dir="t"/>
          </a:scene3d>
          <a:sp3d extrusionH="114300"/>
        </p:spPr>
        <p:txBody>
          <a:bodyPr/>
          <a:lstStyle/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305130" y="3587841"/>
            <a:ext cx="1592961" cy="156710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33453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509114" y="5850996"/>
            <a:ext cx="673273" cy="673929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28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69303" y="502418"/>
            <a:ext cx="3544478" cy="5541671"/>
          </a:xfrm>
          <a:scene3d>
            <a:camera prst="isometricOffAxis1Right"/>
            <a:lightRig rig="threePt" dir="t"/>
          </a:scene3d>
          <a:sp3d extrusionH="190500"/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213781" y="5672408"/>
            <a:ext cx="673273" cy="673929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94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329824" y="1128409"/>
            <a:ext cx="1095994" cy="107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096000" y="493278"/>
            <a:ext cx="0" cy="58714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845329" y="1128409"/>
            <a:ext cx="1095994" cy="1078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276010" y="3599233"/>
            <a:ext cx="844072" cy="83036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250678" y="5175115"/>
            <a:ext cx="895006" cy="88047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0006456" y="3599233"/>
            <a:ext cx="844072" cy="83036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046317" y="5175115"/>
            <a:ext cx="895006" cy="88047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6497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6096000" y="493278"/>
            <a:ext cx="0" cy="58714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7844" y="847442"/>
            <a:ext cx="931854" cy="9167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07843" y="2287417"/>
            <a:ext cx="931854" cy="9167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07842" y="3727392"/>
            <a:ext cx="931854" cy="9167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507841" y="5167367"/>
            <a:ext cx="931854" cy="9167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0582276" y="847442"/>
            <a:ext cx="931855" cy="9167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0582275" y="2287417"/>
            <a:ext cx="931855" cy="9167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10582274" y="3727392"/>
            <a:ext cx="931855" cy="9167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582273" y="5167367"/>
            <a:ext cx="931855" cy="916727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4604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53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114196" y="1963246"/>
            <a:ext cx="1965960" cy="196596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321187" y="1958726"/>
            <a:ext cx="1835640" cy="1983582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0 w 2042556"/>
              <a:gd name="connsiteY0" fmla="*/ 982980 h 1967129"/>
              <a:gd name="connsiteX1" fmla="*/ 982980 w 2042556"/>
              <a:gd name="connsiteY1" fmla="*/ 0 h 1967129"/>
              <a:gd name="connsiteX2" fmla="*/ 1965960 w 2042556"/>
              <a:gd name="connsiteY2" fmla="*/ 982980 h 1967129"/>
              <a:gd name="connsiteX3" fmla="*/ 1847919 w 2042556"/>
              <a:gd name="connsiteY3" fmla="*/ 1178306 h 1967129"/>
              <a:gd name="connsiteX4" fmla="*/ 982980 w 2042556"/>
              <a:gd name="connsiteY4" fmla="*/ 1965960 h 1967129"/>
              <a:gd name="connsiteX5" fmla="*/ 0 w 2042556"/>
              <a:gd name="connsiteY5" fmla="*/ 982980 h 1967129"/>
              <a:gd name="connsiteX0" fmla="*/ 0 w 2039291"/>
              <a:gd name="connsiteY0" fmla="*/ 982980 h 1981733"/>
              <a:gd name="connsiteX1" fmla="*/ 982980 w 2039291"/>
              <a:gd name="connsiteY1" fmla="*/ 0 h 1981733"/>
              <a:gd name="connsiteX2" fmla="*/ 1965960 w 2039291"/>
              <a:gd name="connsiteY2" fmla="*/ 982980 h 1981733"/>
              <a:gd name="connsiteX3" fmla="*/ 1835219 w 2039291"/>
              <a:gd name="connsiteY3" fmla="*/ 1546606 h 1981733"/>
              <a:gd name="connsiteX4" fmla="*/ 982980 w 2039291"/>
              <a:gd name="connsiteY4" fmla="*/ 1965960 h 1981733"/>
              <a:gd name="connsiteX5" fmla="*/ 0 w 2039291"/>
              <a:gd name="connsiteY5" fmla="*/ 982980 h 1981733"/>
              <a:gd name="connsiteX0" fmla="*/ 0 w 2036992"/>
              <a:gd name="connsiteY0" fmla="*/ 982980 h 1981474"/>
              <a:gd name="connsiteX1" fmla="*/ 982980 w 2036992"/>
              <a:gd name="connsiteY1" fmla="*/ 0 h 1981474"/>
              <a:gd name="connsiteX2" fmla="*/ 1965960 w 2036992"/>
              <a:gd name="connsiteY2" fmla="*/ 982980 h 1981474"/>
              <a:gd name="connsiteX3" fmla="*/ 1825694 w 2036992"/>
              <a:gd name="connsiteY3" fmla="*/ 1543431 h 1981474"/>
              <a:gd name="connsiteX4" fmla="*/ 982980 w 2036992"/>
              <a:gd name="connsiteY4" fmla="*/ 1965960 h 1981474"/>
              <a:gd name="connsiteX5" fmla="*/ 0 w 2036992"/>
              <a:gd name="connsiteY5" fmla="*/ 982980 h 1981474"/>
              <a:gd name="connsiteX0" fmla="*/ 0 w 1947133"/>
              <a:gd name="connsiteY0" fmla="*/ 998052 h 1996546"/>
              <a:gd name="connsiteX1" fmla="*/ 982980 w 1947133"/>
              <a:gd name="connsiteY1" fmla="*/ 15072 h 1996546"/>
              <a:gd name="connsiteX2" fmla="*/ 1826260 w 1947133"/>
              <a:gd name="connsiteY2" fmla="*/ 458302 h 1996546"/>
              <a:gd name="connsiteX3" fmla="*/ 1825694 w 1947133"/>
              <a:gd name="connsiteY3" fmla="*/ 1558503 h 1996546"/>
              <a:gd name="connsiteX4" fmla="*/ 982980 w 1947133"/>
              <a:gd name="connsiteY4" fmla="*/ 1981032 h 1996546"/>
              <a:gd name="connsiteX5" fmla="*/ 0 w 1947133"/>
              <a:gd name="connsiteY5" fmla="*/ 998052 h 1996546"/>
              <a:gd name="connsiteX0" fmla="*/ 0 w 1880242"/>
              <a:gd name="connsiteY0" fmla="*/ 998052 h 1996546"/>
              <a:gd name="connsiteX1" fmla="*/ 982980 w 1880242"/>
              <a:gd name="connsiteY1" fmla="*/ 15072 h 1996546"/>
              <a:gd name="connsiteX2" fmla="*/ 1826260 w 1880242"/>
              <a:gd name="connsiteY2" fmla="*/ 458302 h 1996546"/>
              <a:gd name="connsiteX3" fmla="*/ 1825694 w 1880242"/>
              <a:gd name="connsiteY3" fmla="*/ 1558503 h 1996546"/>
              <a:gd name="connsiteX4" fmla="*/ 982980 w 1880242"/>
              <a:gd name="connsiteY4" fmla="*/ 1981032 h 1996546"/>
              <a:gd name="connsiteX5" fmla="*/ 0 w 1880242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1389 w 1827649"/>
              <a:gd name="connsiteY0" fmla="*/ 979731 h 1978225"/>
              <a:gd name="connsiteX1" fmla="*/ 793869 w 1827649"/>
              <a:gd name="connsiteY1" fmla="*/ 15801 h 1978225"/>
              <a:gd name="connsiteX2" fmla="*/ 1827649 w 1827649"/>
              <a:gd name="connsiteY2" fmla="*/ 439981 h 1978225"/>
              <a:gd name="connsiteX3" fmla="*/ 1827083 w 1827649"/>
              <a:gd name="connsiteY3" fmla="*/ 1540182 h 1978225"/>
              <a:gd name="connsiteX4" fmla="*/ 984369 w 1827649"/>
              <a:gd name="connsiteY4" fmla="*/ 1962711 h 1978225"/>
              <a:gd name="connsiteX5" fmla="*/ 1389 w 1827649"/>
              <a:gd name="connsiteY5" fmla="*/ 979731 h 1978225"/>
              <a:gd name="connsiteX0" fmla="*/ 2466 w 1828726"/>
              <a:gd name="connsiteY0" fmla="*/ 986255 h 1984749"/>
              <a:gd name="connsiteX1" fmla="*/ 794946 w 1828726"/>
              <a:gd name="connsiteY1" fmla="*/ 22325 h 1984749"/>
              <a:gd name="connsiteX2" fmla="*/ 1828726 w 1828726"/>
              <a:gd name="connsiteY2" fmla="*/ 446505 h 1984749"/>
              <a:gd name="connsiteX3" fmla="*/ 1828160 w 1828726"/>
              <a:gd name="connsiteY3" fmla="*/ 1546706 h 1984749"/>
              <a:gd name="connsiteX4" fmla="*/ 985446 w 1828726"/>
              <a:gd name="connsiteY4" fmla="*/ 1969235 h 1984749"/>
              <a:gd name="connsiteX5" fmla="*/ 2466 w 1828726"/>
              <a:gd name="connsiteY5" fmla="*/ 986255 h 1984749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791771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2022885"/>
              <a:gd name="connsiteX1" fmla="*/ 794946 w 1828726"/>
              <a:gd name="connsiteY1" fmla="*/ 22481 h 2022885"/>
              <a:gd name="connsiteX2" fmla="*/ 1828726 w 1828726"/>
              <a:gd name="connsiteY2" fmla="*/ 446661 h 2022885"/>
              <a:gd name="connsiteX3" fmla="*/ 1828160 w 1828726"/>
              <a:gd name="connsiteY3" fmla="*/ 1546862 h 2022885"/>
              <a:gd name="connsiteX4" fmla="*/ 791771 w 1828726"/>
              <a:gd name="connsiteY4" fmla="*/ 1969391 h 2022885"/>
              <a:gd name="connsiteX5" fmla="*/ 2466 w 1828726"/>
              <a:gd name="connsiteY5" fmla="*/ 986411 h 2022885"/>
              <a:gd name="connsiteX0" fmla="*/ 2466 w 1828726"/>
              <a:gd name="connsiteY0" fmla="*/ 986411 h 2018099"/>
              <a:gd name="connsiteX1" fmla="*/ 794946 w 1828726"/>
              <a:gd name="connsiteY1" fmla="*/ 22481 h 2018099"/>
              <a:gd name="connsiteX2" fmla="*/ 1828726 w 1828726"/>
              <a:gd name="connsiteY2" fmla="*/ 446661 h 2018099"/>
              <a:gd name="connsiteX3" fmla="*/ 1828160 w 1828726"/>
              <a:gd name="connsiteY3" fmla="*/ 1546862 h 2018099"/>
              <a:gd name="connsiteX4" fmla="*/ 791771 w 1828726"/>
              <a:gd name="connsiteY4" fmla="*/ 1969391 h 2018099"/>
              <a:gd name="connsiteX5" fmla="*/ 2466 w 1828726"/>
              <a:gd name="connsiteY5" fmla="*/ 986411 h 2018099"/>
              <a:gd name="connsiteX0" fmla="*/ 2466 w 1828726"/>
              <a:gd name="connsiteY0" fmla="*/ 986411 h 1988683"/>
              <a:gd name="connsiteX1" fmla="*/ 794946 w 1828726"/>
              <a:gd name="connsiteY1" fmla="*/ 22481 h 1988683"/>
              <a:gd name="connsiteX2" fmla="*/ 1828726 w 1828726"/>
              <a:gd name="connsiteY2" fmla="*/ 446661 h 1988683"/>
              <a:gd name="connsiteX3" fmla="*/ 1828160 w 1828726"/>
              <a:gd name="connsiteY3" fmla="*/ 1546862 h 1988683"/>
              <a:gd name="connsiteX4" fmla="*/ 674296 w 1828726"/>
              <a:gd name="connsiteY4" fmla="*/ 1937641 h 1988683"/>
              <a:gd name="connsiteX5" fmla="*/ 2466 w 1828726"/>
              <a:gd name="connsiteY5" fmla="*/ 986411 h 1988683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4 w 1835673"/>
              <a:gd name="connsiteY0" fmla="*/ 989422 h 1985504"/>
              <a:gd name="connsiteX1" fmla="*/ 789759 w 1835673"/>
              <a:gd name="connsiteY1" fmla="*/ 22317 h 1985504"/>
              <a:gd name="connsiteX2" fmla="*/ 1826714 w 1835673"/>
              <a:gd name="connsiteY2" fmla="*/ 449672 h 1985504"/>
              <a:gd name="connsiteX3" fmla="*/ 1835673 w 1835673"/>
              <a:gd name="connsiteY3" fmla="*/ 1540348 h 1985504"/>
              <a:gd name="connsiteX4" fmla="*/ 672284 w 1835673"/>
              <a:gd name="connsiteY4" fmla="*/ 1940652 h 1985504"/>
              <a:gd name="connsiteX5" fmla="*/ 454 w 1835673"/>
              <a:gd name="connsiteY5" fmla="*/ 989422 h 1985504"/>
              <a:gd name="connsiteX0" fmla="*/ 421 w 1835640"/>
              <a:gd name="connsiteY0" fmla="*/ 987500 h 1983582"/>
              <a:gd name="connsiteX1" fmla="*/ 789726 w 1835640"/>
              <a:gd name="connsiteY1" fmla="*/ 20395 h 1983582"/>
              <a:gd name="connsiteX2" fmla="*/ 1826681 w 1835640"/>
              <a:gd name="connsiteY2" fmla="*/ 447750 h 1983582"/>
              <a:gd name="connsiteX3" fmla="*/ 1835640 w 1835640"/>
              <a:gd name="connsiteY3" fmla="*/ 1538426 h 1983582"/>
              <a:gd name="connsiteX4" fmla="*/ 672251 w 1835640"/>
              <a:gd name="connsiteY4" fmla="*/ 1938730 h 1983582"/>
              <a:gd name="connsiteX5" fmla="*/ 421 w 1835640"/>
              <a:gd name="connsiteY5" fmla="*/ 987500 h 198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640" h="1983582">
                <a:moveTo>
                  <a:pt x="421" y="987500"/>
                </a:moveTo>
                <a:cubicBezTo>
                  <a:pt x="-12279" y="618565"/>
                  <a:pt x="263099" y="126228"/>
                  <a:pt x="789726" y="20395"/>
                </a:cubicBezTo>
                <a:cubicBezTo>
                  <a:pt x="1316353" y="-85438"/>
                  <a:pt x="1702361" y="245173"/>
                  <a:pt x="1826681" y="447750"/>
                </a:cubicBezTo>
                <a:cubicBezTo>
                  <a:pt x="1636676" y="828127"/>
                  <a:pt x="1653395" y="1219021"/>
                  <a:pt x="1835640" y="1538426"/>
                </a:cubicBezTo>
                <a:cubicBezTo>
                  <a:pt x="1773410" y="1635581"/>
                  <a:pt x="1373408" y="2133738"/>
                  <a:pt x="672251" y="1938730"/>
                </a:cubicBezTo>
                <a:cubicBezTo>
                  <a:pt x="345744" y="1813572"/>
                  <a:pt x="22646" y="1531060"/>
                  <a:pt x="421" y="98750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38769" y="1958726"/>
            <a:ext cx="1835640" cy="1983582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0 w 2042556"/>
              <a:gd name="connsiteY0" fmla="*/ 982980 h 1967129"/>
              <a:gd name="connsiteX1" fmla="*/ 982980 w 2042556"/>
              <a:gd name="connsiteY1" fmla="*/ 0 h 1967129"/>
              <a:gd name="connsiteX2" fmla="*/ 1965960 w 2042556"/>
              <a:gd name="connsiteY2" fmla="*/ 982980 h 1967129"/>
              <a:gd name="connsiteX3" fmla="*/ 1847919 w 2042556"/>
              <a:gd name="connsiteY3" fmla="*/ 1178306 h 1967129"/>
              <a:gd name="connsiteX4" fmla="*/ 982980 w 2042556"/>
              <a:gd name="connsiteY4" fmla="*/ 1965960 h 1967129"/>
              <a:gd name="connsiteX5" fmla="*/ 0 w 2042556"/>
              <a:gd name="connsiteY5" fmla="*/ 982980 h 1967129"/>
              <a:gd name="connsiteX0" fmla="*/ 0 w 2039291"/>
              <a:gd name="connsiteY0" fmla="*/ 982980 h 1981733"/>
              <a:gd name="connsiteX1" fmla="*/ 982980 w 2039291"/>
              <a:gd name="connsiteY1" fmla="*/ 0 h 1981733"/>
              <a:gd name="connsiteX2" fmla="*/ 1965960 w 2039291"/>
              <a:gd name="connsiteY2" fmla="*/ 982980 h 1981733"/>
              <a:gd name="connsiteX3" fmla="*/ 1835219 w 2039291"/>
              <a:gd name="connsiteY3" fmla="*/ 1546606 h 1981733"/>
              <a:gd name="connsiteX4" fmla="*/ 982980 w 2039291"/>
              <a:gd name="connsiteY4" fmla="*/ 1965960 h 1981733"/>
              <a:gd name="connsiteX5" fmla="*/ 0 w 2039291"/>
              <a:gd name="connsiteY5" fmla="*/ 982980 h 1981733"/>
              <a:gd name="connsiteX0" fmla="*/ 0 w 2036992"/>
              <a:gd name="connsiteY0" fmla="*/ 982980 h 1981474"/>
              <a:gd name="connsiteX1" fmla="*/ 982980 w 2036992"/>
              <a:gd name="connsiteY1" fmla="*/ 0 h 1981474"/>
              <a:gd name="connsiteX2" fmla="*/ 1965960 w 2036992"/>
              <a:gd name="connsiteY2" fmla="*/ 982980 h 1981474"/>
              <a:gd name="connsiteX3" fmla="*/ 1825694 w 2036992"/>
              <a:gd name="connsiteY3" fmla="*/ 1543431 h 1981474"/>
              <a:gd name="connsiteX4" fmla="*/ 982980 w 2036992"/>
              <a:gd name="connsiteY4" fmla="*/ 1965960 h 1981474"/>
              <a:gd name="connsiteX5" fmla="*/ 0 w 2036992"/>
              <a:gd name="connsiteY5" fmla="*/ 982980 h 1981474"/>
              <a:gd name="connsiteX0" fmla="*/ 0 w 1947133"/>
              <a:gd name="connsiteY0" fmla="*/ 998052 h 1996546"/>
              <a:gd name="connsiteX1" fmla="*/ 982980 w 1947133"/>
              <a:gd name="connsiteY1" fmla="*/ 15072 h 1996546"/>
              <a:gd name="connsiteX2" fmla="*/ 1826260 w 1947133"/>
              <a:gd name="connsiteY2" fmla="*/ 458302 h 1996546"/>
              <a:gd name="connsiteX3" fmla="*/ 1825694 w 1947133"/>
              <a:gd name="connsiteY3" fmla="*/ 1558503 h 1996546"/>
              <a:gd name="connsiteX4" fmla="*/ 982980 w 1947133"/>
              <a:gd name="connsiteY4" fmla="*/ 1981032 h 1996546"/>
              <a:gd name="connsiteX5" fmla="*/ 0 w 1947133"/>
              <a:gd name="connsiteY5" fmla="*/ 998052 h 1996546"/>
              <a:gd name="connsiteX0" fmla="*/ 0 w 1880242"/>
              <a:gd name="connsiteY0" fmla="*/ 998052 h 1996546"/>
              <a:gd name="connsiteX1" fmla="*/ 982980 w 1880242"/>
              <a:gd name="connsiteY1" fmla="*/ 15072 h 1996546"/>
              <a:gd name="connsiteX2" fmla="*/ 1826260 w 1880242"/>
              <a:gd name="connsiteY2" fmla="*/ 458302 h 1996546"/>
              <a:gd name="connsiteX3" fmla="*/ 1825694 w 1880242"/>
              <a:gd name="connsiteY3" fmla="*/ 1558503 h 1996546"/>
              <a:gd name="connsiteX4" fmla="*/ 982980 w 1880242"/>
              <a:gd name="connsiteY4" fmla="*/ 1981032 h 1996546"/>
              <a:gd name="connsiteX5" fmla="*/ 0 w 1880242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0 w 1826260"/>
              <a:gd name="connsiteY0" fmla="*/ 998052 h 1996546"/>
              <a:gd name="connsiteX1" fmla="*/ 982980 w 1826260"/>
              <a:gd name="connsiteY1" fmla="*/ 15072 h 1996546"/>
              <a:gd name="connsiteX2" fmla="*/ 1826260 w 1826260"/>
              <a:gd name="connsiteY2" fmla="*/ 458302 h 1996546"/>
              <a:gd name="connsiteX3" fmla="*/ 1825694 w 1826260"/>
              <a:gd name="connsiteY3" fmla="*/ 1558503 h 1996546"/>
              <a:gd name="connsiteX4" fmla="*/ 982980 w 1826260"/>
              <a:gd name="connsiteY4" fmla="*/ 1981032 h 1996546"/>
              <a:gd name="connsiteX5" fmla="*/ 0 w 1826260"/>
              <a:gd name="connsiteY5" fmla="*/ 998052 h 1996546"/>
              <a:gd name="connsiteX0" fmla="*/ 1389 w 1827649"/>
              <a:gd name="connsiteY0" fmla="*/ 979731 h 1978225"/>
              <a:gd name="connsiteX1" fmla="*/ 793869 w 1827649"/>
              <a:gd name="connsiteY1" fmla="*/ 15801 h 1978225"/>
              <a:gd name="connsiteX2" fmla="*/ 1827649 w 1827649"/>
              <a:gd name="connsiteY2" fmla="*/ 439981 h 1978225"/>
              <a:gd name="connsiteX3" fmla="*/ 1827083 w 1827649"/>
              <a:gd name="connsiteY3" fmla="*/ 1540182 h 1978225"/>
              <a:gd name="connsiteX4" fmla="*/ 984369 w 1827649"/>
              <a:gd name="connsiteY4" fmla="*/ 1962711 h 1978225"/>
              <a:gd name="connsiteX5" fmla="*/ 1389 w 1827649"/>
              <a:gd name="connsiteY5" fmla="*/ 979731 h 1978225"/>
              <a:gd name="connsiteX0" fmla="*/ 2466 w 1828726"/>
              <a:gd name="connsiteY0" fmla="*/ 986255 h 1984749"/>
              <a:gd name="connsiteX1" fmla="*/ 794946 w 1828726"/>
              <a:gd name="connsiteY1" fmla="*/ 22325 h 1984749"/>
              <a:gd name="connsiteX2" fmla="*/ 1828726 w 1828726"/>
              <a:gd name="connsiteY2" fmla="*/ 446505 h 1984749"/>
              <a:gd name="connsiteX3" fmla="*/ 1828160 w 1828726"/>
              <a:gd name="connsiteY3" fmla="*/ 1546706 h 1984749"/>
              <a:gd name="connsiteX4" fmla="*/ 985446 w 1828726"/>
              <a:gd name="connsiteY4" fmla="*/ 1969235 h 1984749"/>
              <a:gd name="connsiteX5" fmla="*/ 2466 w 1828726"/>
              <a:gd name="connsiteY5" fmla="*/ 986255 h 1984749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985446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1984905"/>
              <a:gd name="connsiteX1" fmla="*/ 794946 w 1828726"/>
              <a:gd name="connsiteY1" fmla="*/ 22481 h 1984905"/>
              <a:gd name="connsiteX2" fmla="*/ 1828726 w 1828726"/>
              <a:gd name="connsiteY2" fmla="*/ 446661 h 1984905"/>
              <a:gd name="connsiteX3" fmla="*/ 1828160 w 1828726"/>
              <a:gd name="connsiteY3" fmla="*/ 1546862 h 1984905"/>
              <a:gd name="connsiteX4" fmla="*/ 791771 w 1828726"/>
              <a:gd name="connsiteY4" fmla="*/ 1969391 h 1984905"/>
              <a:gd name="connsiteX5" fmla="*/ 2466 w 1828726"/>
              <a:gd name="connsiteY5" fmla="*/ 986411 h 1984905"/>
              <a:gd name="connsiteX0" fmla="*/ 2466 w 1828726"/>
              <a:gd name="connsiteY0" fmla="*/ 986411 h 2022885"/>
              <a:gd name="connsiteX1" fmla="*/ 794946 w 1828726"/>
              <a:gd name="connsiteY1" fmla="*/ 22481 h 2022885"/>
              <a:gd name="connsiteX2" fmla="*/ 1828726 w 1828726"/>
              <a:gd name="connsiteY2" fmla="*/ 446661 h 2022885"/>
              <a:gd name="connsiteX3" fmla="*/ 1828160 w 1828726"/>
              <a:gd name="connsiteY3" fmla="*/ 1546862 h 2022885"/>
              <a:gd name="connsiteX4" fmla="*/ 791771 w 1828726"/>
              <a:gd name="connsiteY4" fmla="*/ 1969391 h 2022885"/>
              <a:gd name="connsiteX5" fmla="*/ 2466 w 1828726"/>
              <a:gd name="connsiteY5" fmla="*/ 986411 h 2022885"/>
              <a:gd name="connsiteX0" fmla="*/ 2466 w 1828726"/>
              <a:gd name="connsiteY0" fmla="*/ 986411 h 2018099"/>
              <a:gd name="connsiteX1" fmla="*/ 794946 w 1828726"/>
              <a:gd name="connsiteY1" fmla="*/ 22481 h 2018099"/>
              <a:gd name="connsiteX2" fmla="*/ 1828726 w 1828726"/>
              <a:gd name="connsiteY2" fmla="*/ 446661 h 2018099"/>
              <a:gd name="connsiteX3" fmla="*/ 1828160 w 1828726"/>
              <a:gd name="connsiteY3" fmla="*/ 1546862 h 2018099"/>
              <a:gd name="connsiteX4" fmla="*/ 791771 w 1828726"/>
              <a:gd name="connsiteY4" fmla="*/ 1969391 h 2018099"/>
              <a:gd name="connsiteX5" fmla="*/ 2466 w 1828726"/>
              <a:gd name="connsiteY5" fmla="*/ 986411 h 2018099"/>
              <a:gd name="connsiteX0" fmla="*/ 2466 w 1828726"/>
              <a:gd name="connsiteY0" fmla="*/ 986411 h 1988683"/>
              <a:gd name="connsiteX1" fmla="*/ 794946 w 1828726"/>
              <a:gd name="connsiteY1" fmla="*/ 22481 h 1988683"/>
              <a:gd name="connsiteX2" fmla="*/ 1828726 w 1828726"/>
              <a:gd name="connsiteY2" fmla="*/ 446661 h 1988683"/>
              <a:gd name="connsiteX3" fmla="*/ 1828160 w 1828726"/>
              <a:gd name="connsiteY3" fmla="*/ 1546862 h 1988683"/>
              <a:gd name="connsiteX4" fmla="*/ 674296 w 1828726"/>
              <a:gd name="connsiteY4" fmla="*/ 1937641 h 1988683"/>
              <a:gd name="connsiteX5" fmla="*/ 2466 w 1828726"/>
              <a:gd name="connsiteY5" fmla="*/ 986411 h 1988683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2466 w 1828726"/>
              <a:gd name="connsiteY0" fmla="*/ 986411 h 1983165"/>
              <a:gd name="connsiteX1" fmla="*/ 794946 w 1828726"/>
              <a:gd name="connsiteY1" fmla="*/ 22481 h 1983165"/>
              <a:gd name="connsiteX2" fmla="*/ 1828726 w 1828726"/>
              <a:gd name="connsiteY2" fmla="*/ 446661 h 1983165"/>
              <a:gd name="connsiteX3" fmla="*/ 1828160 w 1828726"/>
              <a:gd name="connsiteY3" fmla="*/ 1546862 h 1983165"/>
              <a:gd name="connsiteX4" fmla="*/ 674296 w 1828726"/>
              <a:gd name="connsiteY4" fmla="*/ 1937641 h 1983165"/>
              <a:gd name="connsiteX5" fmla="*/ 2466 w 1828726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26710"/>
              <a:gd name="connsiteY0" fmla="*/ 986411 h 1983165"/>
              <a:gd name="connsiteX1" fmla="*/ 792930 w 1826710"/>
              <a:gd name="connsiteY1" fmla="*/ 22481 h 1983165"/>
              <a:gd name="connsiteX2" fmla="*/ 1826710 w 1826710"/>
              <a:gd name="connsiteY2" fmla="*/ 446661 h 1983165"/>
              <a:gd name="connsiteX3" fmla="*/ 1826144 w 1826710"/>
              <a:gd name="connsiteY3" fmla="*/ 1546862 h 1983165"/>
              <a:gd name="connsiteX4" fmla="*/ 672280 w 1826710"/>
              <a:gd name="connsiteY4" fmla="*/ 1937641 h 1983165"/>
              <a:gd name="connsiteX5" fmla="*/ 450 w 1826710"/>
              <a:gd name="connsiteY5" fmla="*/ 986411 h 1983165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0 w 1835669"/>
              <a:gd name="connsiteY0" fmla="*/ 986411 h 1982493"/>
              <a:gd name="connsiteX1" fmla="*/ 792930 w 1835669"/>
              <a:gd name="connsiteY1" fmla="*/ 22481 h 1982493"/>
              <a:gd name="connsiteX2" fmla="*/ 1826710 w 1835669"/>
              <a:gd name="connsiteY2" fmla="*/ 446661 h 1982493"/>
              <a:gd name="connsiteX3" fmla="*/ 1835669 w 1835669"/>
              <a:gd name="connsiteY3" fmla="*/ 1537337 h 1982493"/>
              <a:gd name="connsiteX4" fmla="*/ 672280 w 1835669"/>
              <a:gd name="connsiteY4" fmla="*/ 1937641 h 1982493"/>
              <a:gd name="connsiteX5" fmla="*/ 450 w 1835669"/>
              <a:gd name="connsiteY5" fmla="*/ 986411 h 1982493"/>
              <a:gd name="connsiteX0" fmla="*/ 454 w 1835673"/>
              <a:gd name="connsiteY0" fmla="*/ 989422 h 1985504"/>
              <a:gd name="connsiteX1" fmla="*/ 789759 w 1835673"/>
              <a:gd name="connsiteY1" fmla="*/ 22317 h 1985504"/>
              <a:gd name="connsiteX2" fmla="*/ 1826714 w 1835673"/>
              <a:gd name="connsiteY2" fmla="*/ 449672 h 1985504"/>
              <a:gd name="connsiteX3" fmla="*/ 1835673 w 1835673"/>
              <a:gd name="connsiteY3" fmla="*/ 1540348 h 1985504"/>
              <a:gd name="connsiteX4" fmla="*/ 672284 w 1835673"/>
              <a:gd name="connsiteY4" fmla="*/ 1940652 h 1985504"/>
              <a:gd name="connsiteX5" fmla="*/ 454 w 1835673"/>
              <a:gd name="connsiteY5" fmla="*/ 989422 h 1985504"/>
              <a:gd name="connsiteX0" fmla="*/ 421 w 1835640"/>
              <a:gd name="connsiteY0" fmla="*/ 987500 h 1983582"/>
              <a:gd name="connsiteX1" fmla="*/ 789726 w 1835640"/>
              <a:gd name="connsiteY1" fmla="*/ 20395 h 1983582"/>
              <a:gd name="connsiteX2" fmla="*/ 1826681 w 1835640"/>
              <a:gd name="connsiteY2" fmla="*/ 447750 h 1983582"/>
              <a:gd name="connsiteX3" fmla="*/ 1835640 w 1835640"/>
              <a:gd name="connsiteY3" fmla="*/ 1538426 h 1983582"/>
              <a:gd name="connsiteX4" fmla="*/ 672251 w 1835640"/>
              <a:gd name="connsiteY4" fmla="*/ 1938730 h 1983582"/>
              <a:gd name="connsiteX5" fmla="*/ 421 w 1835640"/>
              <a:gd name="connsiteY5" fmla="*/ 987500 h 198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5640" h="1983582">
                <a:moveTo>
                  <a:pt x="421" y="987500"/>
                </a:moveTo>
                <a:cubicBezTo>
                  <a:pt x="-12279" y="618565"/>
                  <a:pt x="263099" y="126228"/>
                  <a:pt x="789726" y="20395"/>
                </a:cubicBezTo>
                <a:cubicBezTo>
                  <a:pt x="1316353" y="-85438"/>
                  <a:pt x="1702361" y="245173"/>
                  <a:pt x="1826681" y="447750"/>
                </a:cubicBezTo>
                <a:cubicBezTo>
                  <a:pt x="1636676" y="828127"/>
                  <a:pt x="1653395" y="1219021"/>
                  <a:pt x="1835640" y="1538426"/>
                </a:cubicBezTo>
                <a:cubicBezTo>
                  <a:pt x="1773410" y="1635581"/>
                  <a:pt x="1373408" y="2133738"/>
                  <a:pt x="672251" y="1938730"/>
                </a:cubicBezTo>
                <a:cubicBezTo>
                  <a:pt x="345744" y="1813572"/>
                  <a:pt x="22646" y="1531060"/>
                  <a:pt x="421" y="987500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041524" y="1951163"/>
            <a:ext cx="1827862" cy="1992885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65395 w 2031355"/>
              <a:gd name="connsiteY0" fmla="*/ 996524 h 1979504"/>
              <a:gd name="connsiteX1" fmla="*/ 197054 w 2031355"/>
              <a:gd name="connsiteY1" fmla="*/ 461867 h 1979504"/>
              <a:gd name="connsiteX2" fmla="*/ 1048375 w 2031355"/>
              <a:gd name="connsiteY2" fmla="*/ 13544 h 1979504"/>
              <a:gd name="connsiteX3" fmla="*/ 2031355 w 2031355"/>
              <a:gd name="connsiteY3" fmla="*/ 996524 h 1979504"/>
              <a:gd name="connsiteX4" fmla="*/ 1048375 w 2031355"/>
              <a:gd name="connsiteY4" fmla="*/ 1979504 h 1979504"/>
              <a:gd name="connsiteX5" fmla="*/ 65395 w 2031355"/>
              <a:gd name="connsiteY5" fmla="*/ 996524 h 1979504"/>
              <a:gd name="connsiteX0" fmla="*/ 114976 w 1948927"/>
              <a:gd name="connsiteY0" fmla="*/ 1547096 h 1997760"/>
              <a:gd name="connsiteX1" fmla="*/ 114626 w 1948927"/>
              <a:gd name="connsiteY1" fmla="*/ 461867 h 1997760"/>
              <a:gd name="connsiteX2" fmla="*/ 965947 w 1948927"/>
              <a:gd name="connsiteY2" fmla="*/ 13544 h 1997760"/>
              <a:gd name="connsiteX3" fmla="*/ 1948927 w 1948927"/>
              <a:gd name="connsiteY3" fmla="*/ 996524 h 1997760"/>
              <a:gd name="connsiteX4" fmla="*/ 965947 w 1948927"/>
              <a:gd name="connsiteY4" fmla="*/ 1979504 h 1997760"/>
              <a:gd name="connsiteX5" fmla="*/ 114976 w 1948927"/>
              <a:gd name="connsiteY5" fmla="*/ 1547096 h 1997760"/>
              <a:gd name="connsiteX0" fmla="*/ 44277 w 1878228"/>
              <a:gd name="connsiteY0" fmla="*/ 1547096 h 1997760"/>
              <a:gd name="connsiteX1" fmla="*/ 43927 w 1878228"/>
              <a:gd name="connsiteY1" fmla="*/ 461867 h 1997760"/>
              <a:gd name="connsiteX2" fmla="*/ 895248 w 1878228"/>
              <a:gd name="connsiteY2" fmla="*/ 13544 h 1997760"/>
              <a:gd name="connsiteX3" fmla="*/ 1878228 w 1878228"/>
              <a:gd name="connsiteY3" fmla="*/ 996524 h 1997760"/>
              <a:gd name="connsiteX4" fmla="*/ 895248 w 1878228"/>
              <a:gd name="connsiteY4" fmla="*/ 1979504 h 1997760"/>
              <a:gd name="connsiteX5" fmla="*/ 44277 w 1878228"/>
              <a:gd name="connsiteY5" fmla="*/ 1547096 h 1997760"/>
              <a:gd name="connsiteX0" fmla="*/ 350 w 1834301"/>
              <a:gd name="connsiteY0" fmla="*/ 1547096 h 1997760"/>
              <a:gd name="connsiteX1" fmla="*/ 0 w 1834301"/>
              <a:gd name="connsiteY1" fmla="*/ 461867 h 1997760"/>
              <a:gd name="connsiteX2" fmla="*/ 851321 w 1834301"/>
              <a:gd name="connsiteY2" fmla="*/ 13544 h 1997760"/>
              <a:gd name="connsiteX3" fmla="*/ 1834301 w 1834301"/>
              <a:gd name="connsiteY3" fmla="*/ 996524 h 1997760"/>
              <a:gd name="connsiteX4" fmla="*/ 851321 w 1834301"/>
              <a:gd name="connsiteY4" fmla="*/ 1979504 h 1997760"/>
              <a:gd name="connsiteX5" fmla="*/ 350 w 1834301"/>
              <a:gd name="connsiteY5" fmla="*/ 1547096 h 1997760"/>
              <a:gd name="connsiteX0" fmla="*/ 350 w 1834301"/>
              <a:gd name="connsiteY0" fmla="*/ 1547096 h 1970368"/>
              <a:gd name="connsiteX1" fmla="*/ 0 w 1834301"/>
              <a:gd name="connsiteY1" fmla="*/ 461867 h 1970368"/>
              <a:gd name="connsiteX2" fmla="*/ 851321 w 1834301"/>
              <a:gd name="connsiteY2" fmla="*/ 13544 h 1970368"/>
              <a:gd name="connsiteX3" fmla="*/ 1834301 w 1834301"/>
              <a:gd name="connsiteY3" fmla="*/ 996524 h 1970368"/>
              <a:gd name="connsiteX4" fmla="*/ 1124997 w 1834301"/>
              <a:gd name="connsiteY4" fmla="*/ 1950527 h 1970368"/>
              <a:gd name="connsiteX5" fmla="*/ 350 w 1834301"/>
              <a:gd name="connsiteY5" fmla="*/ 1547096 h 1970368"/>
              <a:gd name="connsiteX0" fmla="*/ 350 w 1834301"/>
              <a:gd name="connsiteY0" fmla="*/ 1509739 h 1933011"/>
              <a:gd name="connsiteX1" fmla="*/ 0 w 1834301"/>
              <a:gd name="connsiteY1" fmla="*/ 424510 h 1933011"/>
              <a:gd name="connsiteX2" fmla="*/ 1134657 w 1834301"/>
              <a:gd name="connsiteY2" fmla="*/ 14824 h 1933011"/>
              <a:gd name="connsiteX3" fmla="*/ 1834301 w 1834301"/>
              <a:gd name="connsiteY3" fmla="*/ 959167 h 1933011"/>
              <a:gd name="connsiteX4" fmla="*/ 1124997 w 1834301"/>
              <a:gd name="connsiteY4" fmla="*/ 1913170 h 1933011"/>
              <a:gd name="connsiteX5" fmla="*/ 350 w 1834301"/>
              <a:gd name="connsiteY5" fmla="*/ 1509739 h 1933011"/>
              <a:gd name="connsiteX0" fmla="*/ 350 w 1834301"/>
              <a:gd name="connsiteY0" fmla="*/ 1540457 h 1963729"/>
              <a:gd name="connsiteX1" fmla="*/ 0 w 1834301"/>
              <a:gd name="connsiteY1" fmla="*/ 455228 h 1963729"/>
              <a:gd name="connsiteX2" fmla="*/ 1134657 w 1834301"/>
              <a:gd name="connsiteY2" fmla="*/ 45542 h 1963729"/>
              <a:gd name="connsiteX3" fmla="*/ 1834301 w 1834301"/>
              <a:gd name="connsiteY3" fmla="*/ 989885 h 1963729"/>
              <a:gd name="connsiteX4" fmla="*/ 1124997 w 1834301"/>
              <a:gd name="connsiteY4" fmla="*/ 1943888 h 1963729"/>
              <a:gd name="connsiteX5" fmla="*/ 350 w 1834301"/>
              <a:gd name="connsiteY5" fmla="*/ 1540457 h 1963729"/>
              <a:gd name="connsiteX0" fmla="*/ 350 w 1834301"/>
              <a:gd name="connsiteY0" fmla="*/ 1545635 h 1968907"/>
              <a:gd name="connsiteX1" fmla="*/ 0 w 1834301"/>
              <a:gd name="connsiteY1" fmla="*/ 460406 h 1968907"/>
              <a:gd name="connsiteX2" fmla="*/ 1134657 w 1834301"/>
              <a:gd name="connsiteY2" fmla="*/ 50720 h 1968907"/>
              <a:gd name="connsiteX3" fmla="*/ 1834301 w 1834301"/>
              <a:gd name="connsiteY3" fmla="*/ 995063 h 1968907"/>
              <a:gd name="connsiteX4" fmla="*/ 1124997 w 1834301"/>
              <a:gd name="connsiteY4" fmla="*/ 1949066 h 1968907"/>
              <a:gd name="connsiteX5" fmla="*/ 350 w 1834301"/>
              <a:gd name="connsiteY5" fmla="*/ 1545635 h 1968907"/>
              <a:gd name="connsiteX0" fmla="*/ 350 w 1834301"/>
              <a:gd name="connsiteY0" fmla="*/ 1545635 h 1975325"/>
              <a:gd name="connsiteX1" fmla="*/ 0 w 1834301"/>
              <a:gd name="connsiteY1" fmla="*/ 460406 h 1975325"/>
              <a:gd name="connsiteX2" fmla="*/ 1134657 w 1834301"/>
              <a:gd name="connsiteY2" fmla="*/ 50720 h 1975325"/>
              <a:gd name="connsiteX3" fmla="*/ 1834301 w 1834301"/>
              <a:gd name="connsiteY3" fmla="*/ 995063 h 1975325"/>
              <a:gd name="connsiteX4" fmla="*/ 1124997 w 1834301"/>
              <a:gd name="connsiteY4" fmla="*/ 1949066 h 1975325"/>
              <a:gd name="connsiteX5" fmla="*/ 350 w 1834301"/>
              <a:gd name="connsiteY5" fmla="*/ 1545635 h 197532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27862"/>
              <a:gd name="connsiteY0" fmla="*/ 1545635 h 1992885"/>
              <a:gd name="connsiteX1" fmla="*/ 0 w 1827862"/>
              <a:gd name="connsiteY1" fmla="*/ 460406 h 1992885"/>
              <a:gd name="connsiteX2" fmla="*/ 1134657 w 1827862"/>
              <a:gd name="connsiteY2" fmla="*/ 50720 h 1992885"/>
              <a:gd name="connsiteX3" fmla="*/ 1827862 w 1827862"/>
              <a:gd name="connsiteY3" fmla="*/ 995063 h 1992885"/>
              <a:gd name="connsiteX4" fmla="*/ 1124997 w 1827862"/>
              <a:gd name="connsiteY4" fmla="*/ 1949066 h 1992885"/>
              <a:gd name="connsiteX5" fmla="*/ 350 w 1827862"/>
              <a:gd name="connsiteY5" fmla="*/ 1545635 h 199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7862" h="1992885">
                <a:moveTo>
                  <a:pt x="350" y="1545635"/>
                </a:moveTo>
                <a:cubicBezTo>
                  <a:pt x="241611" y="1102732"/>
                  <a:pt x="132385" y="672531"/>
                  <a:pt x="0" y="460406"/>
                </a:cubicBezTo>
                <a:cubicBezTo>
                  <a:pt x="138072" y="232182"/>
                  <a:pt x="564923" y="-134981"/>
                  <a:pt x="1134657" y="50720"/>
                </a:cubicBezTo>
                <a:cubicBezTo>
                  <a:pt x="1440374" y="139829"/>
                  <a:pt x="1827862" y="452178"/>
                  <a:pt x="1827862" y="995063"/>
                </a:cubicBezTo>
                <a:cubicBezTo>
                  <a:pt x="1827862" y="1537948"/>
                  <a:pt x="1430656" y="1857304"/>
                  <a:pt x="1124997" y="1949066"/>
                </a:cubicBezTo>
                <a:cubicBezTo>
                  <a:pt x="758163" y="2085904"/>
                  <a:pt x="180874" y="1888726"/>
                  <a:pt x="350" y="154563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812369" y="1951163"/>
            <a:ext cx="1827862" cy="1992885"/>
          </a:xfrm>
          <a:custGeom>
            <a:avLst/>
            <a:gdLst>
              <a:gd name="connsiteX0" fmla="*/ 0 w 1965960"/>
              <a:gd name="connsiteY0" fmla="*/ 982980 h 1965960"/>
              <a:gd name="connsiteX1" fmla="*/ 982980 w 1965960"/>
              <a:gd name="connsiteY1" fmla="*/ 0 h 1965960"/>
              <a:gd name="connsiteX2" fmla="*/ 1965960 w 1965960"/>
              <a:gd name="connsiteY2" fmla="*/ 982980 h 1965960"/>
              <a:gd name="connsiteX3" fmla="*/ 982980 w 1965960"/>
              <a:gd name="connsiteY3" fmla="*/ 1965960 h 1965960"/>
              <a:gd name="connsiteX4" fmla="*/ 0 w 1965960"/>
              <a:gd name="connsiteY4" fmla="*/ 982980 h 1965960"/>
              <a:gd name="connsiteX0" fmla="*/ 65395 w 2031355"/>
              <a:gd name="connsiteY0" fmla="*/ 996524 h 1979504"/>
              <a:gd name="connsiteX1" fmla="*/ 197054 w 2031355"/>
              <a:gd name="connsiteY1" fmla="*/ 461867 h 1979504"/>
              <a:gd name="connsiteX2" fmla="*/ 1048375 w 2031355"/>
              <a:gd name="connsiteY2" fmla="*/ 13544 h 1979504"/>
              <a:gd name="connsiteX3" fmla="*/ 2031355 w 2031355"/>
              <a:gd name="connsiteY3" fmla="*/ 996524 h 1979504"/>
              <a:gd name="connsiteX4" fmla="*/ 1048375 w 2031355"/>
              <a:gd name="connsiteY4" fmla="*/ 1979504 h 1979504"/>
              <a:gd name="connsiteX5" fmla="*/ 65395 w 2031355"/>
              <a:gd name="connsiteY5" fmla="*/ 996524 h 1979504"/>
              <a:gd name="connsiteX0" fmla="*/ 114976 w 1948927"/>
              <a:gd name="connsiteY0" fmla="*/ 1547096 h 1997760"/>
              <a:gd name="connsiteX1" fmla="*/ 114626 w 1948927"/>
              <a:gd name="connsiteY1" fmla="*/ 461867 h 1997760"/>
              <a:gd name="connsiteX2" fmla="*/ 965947 w 1948927"/>
              <a:gd name="connsiteY2" fmla="*/ 13544 h 1997760"/>
              <a:gd name="connsiteX3" fmla="*/ 1948927 w 1948927"/>
              <a:gd name="connsiteY3" fmla="*/ 996524 h 1997760"/>
              <a:gd name="connsiteX4" fmla="*/ 965947 w 1948927"/>
              <a:gd name="connsiteY4" fmla="*/ 1979504 h 1997760"/>
              <a:gd name="connsiteX5" fmla="*/ 114976 w 1948927"/>
              <a:gd name="connsiteY5" fmla="*/ 1547096 h 1997760"/>
              <a:gd name="connsiteX0" fmla="*/ 44277 w 1878228"/>
              <a:gd name="connsiteY0" fmla="*/ 1547096 h 1997760"/>
              <a:gd name="connsiteX1" fmla="*/ 43927 w 1878228"/>
              <a:gd name="connsiteY1" fmla="*/ 461867 h 1997760"/>
              <a:gd name="connsiteX2" fmla="*/ 895248 w 1878228"/>
              <a:gd name="connsiteY2" fmla="*/ 13544 h 1997760"/>
              <a:gd name="connsiteX3" fmla="*/ 1878228 w 1878228"/>
              <a:gd name="connsiteY3" fmla="*/ 996524 h 1997760"/>
              <a:gd name="connsiteX4" fmla="*/ 895248 w 1878228"/>
              <a:gd name="connsiteY4" fmla="*/ 1979504 h 1997760"/>
              <a:gd name="connsiteX5" fmla="*/ 44277 w 1878228"/>
              <a:gd name="connsiteY5" fmla="*/ 1547096 h 1997760"/>
              <a:gd name="connsiteX0" fmla="*/ 350 w 1834301"/>
              <a:gd name="connsiteY0" fmla="*/ 1547096 h 1997760"/>
              <a:gd name="connsiteX1" fmla="*/ 0 w 1834301"/>
              <a:gd name="connsiteY1" fmla="*/ 461867 h 1997760"/>
              <a:gd name="connsiteX2" fmla="*/ 851321 w 1834301"/>
              <a:gd name="connsiteY2" fmla="*/ 13544 h 1997760"/>
              <a:gd name="connsiteX3" fmla="*/ 1834301 w 1834301"/>
              <a:gd name="connsiteY3" fmla="*/ 996524 h 1997760"/>
              <a:gd name="connsiteX4" fmla="*/ 851321 w 1834301"/>
              <a:gd name="connsiteY4" fmla="*/ 1979504 h 1997760"/>
              <a:gd name="connsiteX5" fmla="*/ 350 w 1834301"/>
              <a:gd name="connsiteY5" fmla="*/ 1547096 h 1997760"/>
              <a:gd name="connsiteX0" fmla="*/ 350 w 1834301"/>
              <a:gd name="connsiteY0" fmla="*/ 1547096 h 1970368"/>
              <a:gd name="connsiteX1" fmla="*/ 0 w 1834301"/>
              <a:gd name="connsiteY1" fmla="*/ 461867 h 1970368"/>
              <a:gd name="connsiteX2" fmla="*/ 851321 w 1834301"/>
              <a:gd name="connsiteY2" fmla="*/ 13544 h 1970368"/>
              <a:gd name="connsiteX3" fmla="*/ 1834301 w 1834301"/>
              <a:gd name="connsiteY3" fmla="*/ 996524 h 1970368"/>
              <a:gd name="connsiteX4" fmla="*/ 1124997 w 1834301"/>
              <a:gd name="connsiteY4" fmla="*/ 1950527 h 1970368"/>
              <a:gd name="connsiteX5" fmla="*/ 350 w 1834301"/>
              <a:gd name="connsiteY5" fmla="*/ 1547096 h 1970368"/>
              <a:gd name="connsiteX0" fmla="*/ 350 w 1834301"/>
              <a:gd name="connsiteY0" fmla="*/ 1509739 h 1933011"/>
              <a:gd name="connsiteX1" fmla="*/ 0 w 1834301"/>
              <a:gd name="connsiteY1" fmla="*/ 424510 h 1933011"/>
              <a:gd name="connsiteX2" fmla="*/ 1134657 w 1834301"/>
              <a:gd name="connsiteY2" fmla="*/ 14824 h 1933011"/>
              <a:gd name="connsiteX3" fmla="*/ 1834301 w 1834301"/>
              <a:gd name="connsiteY3" fmla="*/ 959167 h 1933011"/>
              <a:gd name="connsiteX4" fmla="*/ 1124997 w 1834301"/>
              <a:gd name="connsiteY4" fmla="*/ 1913170 h 1933011"/>
              <a:gd name="connsiteX5" fmla="*/ 350 w 1834301"/>
              <a:gd name="connsiteY5" fmla="*/ 1509739 h 1933011"/>
              <a:gd name="connsiteX0" fmla="*/ 350 w 1834301"/>
              <a:gd name="connsiteY0" fmla="*/ 1540457 h 1963729"/>
              <a:gd name="connsiteX1" fmla="*/ 0 w 1834301"/>
              <a:gd name="connsiteY1" fmla="*/ 455228 h 1963729"/>
              <a:gd name="connsiteX2" fmla="*/ 1134657 w 1834301"/>
              <a:gd name="connsiteY2" fmla="*/ 45542 h 1963729"/>
              <a:gd name="connsiteX3" fmla="*/ 1834301 w 1834301"/>
              <a:gd name="connsiteY3" fmla="*/ 989885 h 1963729"/>
              <a:gd name="connsiteX4" fmla="*/ 1124997 w 1834301"/>
              <a:gd name="connsiteY4" fmla="*/ 1943888 h 1963729"/>
              <a:gd name="connsiteX5" fmla="*/ 350 w 1834301"/>
              <a:gd name="connsiteY5" fmla="*/ 1540457 h 1963729"/>
              <a:gd name="connsiteX0" fmla="*/ 350 w 1834301"/>
              <a:gd name="connsiteY0" fmla="*/ 1545635 h 1968907"/>
              <a:gd name="connsiteX1" fmla="*/ 0 w 1834301"/>
              <a:gd name="connsiteY1" fmla="*/ 460406 h 1968907"/>
              <a:gd name="connsiteX2" fmla="*/ 1134657 w 1834301"/>
              <a:gd name="connsiteY2" fmla="*/ 50720 h 1968907"/>
              <a:gd name="connsiteX3" fmla="*/ 1834301 w 1834301"/>
              <a:gd name="connsiteY3" fmla="*/ 995063 h 1968907"/>
              <a:gd name="connsiteX4" fmla="*/ 1124997 w 1834301"/>
              <a:gd name="connsiteY4" fmla="*/ 1949066 h 1968907"/>
              <a:gd name="connsiteX5" fmla="*/ 350 w 1834301"/>
              <a:gd name="connsiteY5" fmla="*/ 1545635 h 1968907"/>
              <a:gd name="connsiteX0" fmla="*/ 350 w 1834301"/>
              <a:gd name="connsiteY0" fmla="*/ 1545635 h 1975325"/>
              <a:gd name="connsiteX1" fmla="*/ 0 w 1834301"/>
              <a:gd name="connsiteY1" fmla="*/ 460406 h 1975325"/>
              <a:gd name="connsiteX2" fmla="*/ 1134657 w 1834301"/>
              <a:gd name="connsiteY2" fmla="*/ 50720 h 1975325"/>
              <a:gd name="connsiteX3" fmla="*/ 1834301 w 1834301"/>
              <a:gd name="connsiteY3" fmla="*/ 995063 h 1975325"/>
              <a:gd name="connsiteX4" fmla="*/ 1124997 w 1834301"/>
              <a:gd name="connsiteY4" fmla="*/ 1949066 h 1975325"/>
              <a:gd name="connsiteX5" fmla="*/ 350 w 1834301"/>
              <a:gd name="connsiteY5" fmla="*/ 1545635 h 197532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34301"/>
              <a:gd name="connsiteY0" fmla="*/ 1545635 h 1992885"/>
              <a:gd name="connsiteX1" fmla="*/ 0 w 1834301"/>
              <a:gd name="connsiteY1" fmla="*/ 460406 h 1992885"/>
              <a:gd name="connsiteX2" fmla="*/ 1134657 w 1834301"/>
              <a:gd name="connsiteY2" fmla="*/ 50720 h 1992885"/>
              <a:gd name="connsiteX3" fmla="*/ 1834301 w 1834301"/>
              <a:gd name="connsiteY3" fmla="*/ 995063 h 1992885"/>
              <a:gd name="connsiteX4" fmla="*/ 1124997 w 1834301"/>
              <a:gd name="connsiteY4" fmla="*/ 1949066 h 1992885"/>
              <a:gd name="connsiteX5" fmla="*/ 350 w 1834301"/>
              <a:gd name="connsiteY5" fmla="*/ 1545635 h 1992885"/>
              <a:gd name="connsiteX0" fmla="*/ 350 w 1827862"/>
              <a:gd name="connsiteY0" fmla="*/ 1545635 h 1992885"/>
              <a:gd name="connsiteX1" fmla="*/ 0 w 1827862"/>
              <a:gd name="connsiteY1" fmla="*/ 460406 h 1992885"/>
              <a:gd name="connsiteX2" fmla="*/ 1134657 w 1827862"/>
              <a:gd name="connsiteY2" fmla="*/ 50720 h 1992885"/>
              <a:gd name="connsiteX3" fmla="*/ 1827862 w 1827862"/>
              <a:gd name="connsiteY3" fmla="*/ 995063 h 1992885"/>
              <a:gd name="connsiteX4" fmla="*/ 1124997 w 1827862"/>
              <a:gd name="connsiteY4" fmla="*/ 1949066 h 1992885"/>
              <a:gd name="connsiteX5" fmla="*/ 350 w 1827862"/>
              <a:gd name="connsiteY5" fmla="*/ 1545635 h 199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27862" h="1992885">
                <a:moveTo>
                  <a:pt x="350" y="1545635"/>
                </a:moveTo>
                <a:cubicBezTo>
                  <a:pt x="241611" y="1102732"/>
                  <a:pt x="132385" y="672531"/>
                  <a:pt x="0" y="460406"/>
                </a:cubicBezTo>
                <a:cubicBezTo>
                  <a:pt x="138072" y="232182"/>
                  <a:pt x="564923" y="-134981"/>
                  <a:pt x="1134657" y="50720"/>
                </a:cubicBezTo>
                <a:cubicBezTo>
                  <a:pt x="1440374" y="139829"/>
                  <a:pt x="1827862" y="452178"/>
                  <a:pt x="1827862" y="995063"/>
                </a:cubicBezTo>
                <a:cubicBezTo>
                  <a:pt x="1827862" y="1537948"/>
                  <a:pt x="1430656" y="1857304"/>
                  <a:pt x="1124997" y="1949066"/>
                </a:cubicBezTo>
                <a:cubicBezTo>
                  <a:pt x="758163" y="2085904"/>
                  <a:pt x="180874" y="1888726"/>
                  <a:pt x="350" y="1545635"/>
                </a:cubicBez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53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588908" y="2504049"/>
            <a:ext cx="2960008" cy="43539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548916" y="2504049"/>
            <a:ext cx="3643084" cy="43539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622302" y="0"/>
            <a:ext cx="2569698" cy="2504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588907" y="0"/>
            <a:ext cx="4033394" cy="2504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001668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29"/>
          <p:cNvSpPr>
            <a:spLocks noGrp="1"/>
          </p:cNvSpPr>
          <p:nvPr>
            <p:ph type="pic" sz="quarter" idx="12"/>
          </p:nvPr>
        </p:nvSpPr>
        <p:spPr>
          <a:xfrm>
            <a:off x="9049283" y="1606941"/>
            <a:ext cx="2572727" cy="4153925"/>
          </a:xfrm>
          <a:effectLst/>
          <a:scene3d>
            <a:camera prst="isometricLeftDown"/>
            <a:lightRig rig="threePt" dir="t"/>
          </a:scene3d>
          <a:sp3d extrusionH="63500"/>
        </p:spPr>
        <p:txBody>
          <a:bodyPr/>
          <a:lstStyle/>
          <a:p>
            <a:endParaRPr lang="en-US" dirty="0"/>
          </a:p>
        </p:txBody>
      </p:sp>
      <p:sp>
        <p:nvSpPr>
          <p:cNvPr id="31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7778568" y="1454541"/>
            <a:ext cx="2572727" cy="4153925"/>
          </a:xfrm>
          <a:effectLst/>
          <a:scene3d>
            <a:camera prst="isometricLeftDown"/>
            <a:lightRig rig="threePt" dir="t"/>
          </a:scene3d>
          <a:sp3d extrusionH="63500"/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0"/>
          </p:nvPr>
        </p:nvSpPr>
        <p:spPr>
          <a:xfrm>
            <a:off x="6511337" y="1302141"/>
            <a:ext cx="2572727" cy="4153925"/>
          </a:xfrm>
          <a:effectLst/>
          <a:scene3d>
            <a:camera prst="isometricLeftDown"/>
            <a:lightRig rig="threePt" dir="t"/>
          </a:scene3d>
          <a:sp3d extrusionH="635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84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729515" y="494632"/>
            <a:ext cx="3353656" cy="8850794"/>
          </a:xfrm>
          <a:scene3d>
            <a:camera prst="isometricOffAxis2Top"/>
            <a:lightRig rig="threePt" dir="t"/>
          </a:scene3d>
          <a:sp3d extrusionH="63500"/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591308" y="-3343026"/>
            <a:ext cx="4172745" cy="9789123"/>
          </a:xfrm>
          <a:scene3d>
            <a:camera prst="isometricOffAxis2Top"/>
            <a:lightRig rig="threePt" dir="t"/>
          </a:scene3d>
          <a:sp3d extrusionH="63500"/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11773" y="546688"/>
            <a:ext cx="3340955" cy="7233526"/>
          </a:xfrm>
          <a:scene3d>
            <a:camera prst="isometricOffAxis2Top"/>
            <a:lightRig rig="threePt" dir="t"/>
          </a:scene3d>
          <a:sp3d extrusionH="63500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29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 rot="2100000">
            <a:off x="10516155" y="151018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 rot="2100000">
            <a:off x="10873918" y="2210375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 rot="2100000">
            <a:off x="9761892" y="3795064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 rot="2100000">
            <a:off x="11233622" y="4275318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 rot="2100000">
            <a:off x="8630780" y="5346208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 rot="2100000">
            <a:off x="8251932" y="3329696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 rot="2100000">
            <a:off x="9379845" y="1737016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 rot="2100000">
            <a:off x="5274916" y="4924088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 rot="2100000">
            <a:off x="7130855" y="4924088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 rot="2100000">
            <a:off x="6403413" y="3322855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0"/>
          </p:nvPr>
        </p:nvSpPr>
        <p:spPr>
          <a:xfrm rot="2100000">
            <a:off x="7525867" y="1728462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1"/>
          </p:nvPr>
        </p:nvSpPr>
        <p:spPr>
          <a:xfrm rot="2100000">
            <a:off x="8711894" y="-75548"/>
            <a:ext cx="1383030" cy="200983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2"/>
          </p:nvPr>
        </p:nvSpPr>
        <p:spPr>
          <a:xfrm rot="2100000">
            <a:off x="10150878" y="5817438"/>
            <a:ext cx="1383030" cy="1788160"/>
          </a:xfrm>
          <a:ln>
            <a:noFill/>
          </a:ln>
          <a:scene3d>
            <a:camera prst="obliqueTopLeft"/>
            <a:lightRig rig="threePt" dir="t"/>
          </a:scene3d>
          <a:sp3d extrusionH="127000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41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533400" y="825500"/>
            <a:ext cx="1828800" cy="2667000"/>
          </a:xfrm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 extrusionH="158750"/>
        </p:spPr>
        <p:txBody>
          <a:bodyPr/>
          <a:lstStyle/>
          <a:p>
            <a:endParaRPr lang="en-US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2590800" y="260223"/>
            <a:ext cx="1828800" cy="3549777"/>
          </a:xfrm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 extrusionH="158750"/>
        </p:spPr>
        <p:txBody>
          <a:bodyPr/>
          <a:lstStyle/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2590800" y="4064000"/>
            <a:ext cx="1828800" cy="2667000"/>
          </a:xfrm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 extrusionH="158750"/>
        </p:spPr>
        <p:txBody>
          <a:bodyPr/>
          <a:lstStyle/>
          <a:p>
            <a:endParaRPr lang="en-US" dirty="0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533400" y="4191000"/>
            <a:ext cx="1828800" cy="2667000"/>
          </a:xfrm>
          <a:effectLst>
            <a:outerShdw blurRad="50800" dist="63500" dir="18900000" algn="b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 extrusionH="158750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9216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271707" y="-311972"/>
            <a:ext cx="3931537" cy="9740881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86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428052" y="1759946"/>
            <a:ext cx="3369622" cy="5098054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953556" y="1270861"/>
            <a:ext cx="4077242" cy="5702252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1Left">
              <a:rot lat="1080001" lon="3840001" rev="21599996"/>
            </a:camera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244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009639" y="-311972"/>
            <a:ext cx="3931537" cy="9740881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152400"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525751" y="-1314605"/>
            <a:ext cx="3931537" cy="9740881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152400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950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196903" y="-188316"/>
            <a:ext cx="3931537" cy="9740881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152400"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174335" y="993076"/>
            <a:ext cx="2459550" cy="6093847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38100"/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187523" y="516099"/>
            <a:ext cx="2459550" cy="6093847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38100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37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6277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217607" y="729575"/>
            <a:ext cx="2528907" cy="5696078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152400"/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129467" y="1780921"/>
            <a:ext cx="1874670" cy="4644732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31750"/>
        </p:spPr>
        <p:txBody>
          <a:bodyPr/>
          <a:lstStyle/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804129" y="2780035"/>
            <a:ext cx="1441968" cy="3572660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31750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323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925655" y="1546577"/>
            <a:ext cx="2914852" cy="5498474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152400"/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404903" y="1886604"/>
            <a:ext cx="2914852" cy="5498474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04381" y="-862633"/>
            <a:ext cx="2914852" cy="5498474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1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 rot="1007903">
            <a:off x="4345895" y="-1178696"/>
            <a:ext cx="3358238" cy="9127998"/>
          </a:xfr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  <a:scene3d>
            <a:camera prst="isometricTopUp">
              <a:rot lat="18966882" lon="19296236" rev="3345290"/>
            </a:camera>
            <a:lightRig rig="threePt" dir="t"/>
          </a:scene3d>
          <a:sp3d extrusionH="133350"/>
        </p:spPr>
        <p:txBody>
          <a:bodyPr/>
          <a:lstStyle/>
          <a:p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 rot="827903">
            <a:off x="5966144" y="-884783"/>
            <a:ext cx="3358238" cy="9127998"/>
          </a:xfr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  <a:scene3d>
            <a:camera prst="isometricTopUp">
              <a:rot lat="18966882" lon="19296236" rev="3345290"/>
            </a:camera>
            <a:lightRig rig="threePt" dir="t"/>
          </a:scene3d>
          <a:sp3d extrusionH="133350"/>
        </p:spPr>
        <p:txBody>
          <a:bodyPr/>
          <a:lstStyle/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/>
          </p:nvPr>
        </p:nvSpPr>
        <p:spPr>
          <a:xfrm rot="887903">
            <a:off x="7586396" y="-721492"/>
            <a:ext cx="3358238" cy="9127998"/>
          </a:xfr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  <a:scene3d>
            <a:camera prst="isometricTopUp">
              <a:rot lat="18966882" lon="19296236" rev="3345290"/>
            </a:camera>
            <a:lightRig rig="threePt" dir="t"/>
          </a:scene3d>
          <a:sp3d extrusionH="133350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2566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8599901" y="2120265"/>
            <a:ext cx="868186" cy="1386863"/>
          </a:xfr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/>
          <a:lstStyle/>
          <a:p>
            <a:endParaRPr lang="en-US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5"/>
          </p:nvPr>
        </p:nvSpPr>
        <p:spPr>
          <a:xfrm>
            <a:off x="7666961" y="1856173"/>
            <a:ext cx="1033583" cy="1651072"/>
          </a:xfr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/>
          <a:lstStyle/>
          <a:p>
            <a:endParaRPr lang="en-US" dirty="0"/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26"/>
          </p:nvPr>
        </p:nvSpPr>
        <p:spPr>
          <a:xfrm>
            <a:off x="2748603" y="2120266"/>
            <a:ext cx="868186" cy="1386863"/>
          </a:xfr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/>
          <a:lstStyle/>
          <a:p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3509454" y="1856174"/>
            <a:ext cx="1033583" cy="1651072"/>
          </a:xfr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4455233" y="1724733"/>
            <a:ext cx="1117675" cy="1785403"/>
          </a:xfr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/>
          <a:lstStyle/>
          <a:p>
            <a:endParaRPr lang="en-US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6645067" y="1724733"/>
            <a:ext cx="1117675" cy="1785403"/>
          </a:xfrm>
          <a:ln>
            <a:noFill/>
          </a:ln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/>
          <a:lstStyle/>
          <a:p>
            <a:endParaRPr lang="en-US"/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5431943" y="1171584"/>
            <a:ext cx="1358020" cy="2335543"/>
          </a:xfrm>
        </p:spPr>
      </p:sp>
      <p:sp>
        <p:nvSpPr>
          <p:cNvPr id="2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682708" y="3144686"/>
            <a:ext cx="1738869" cy="4308269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306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547905" y="2319827"/>
            <a:ext cx="2660905" cy="35204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685093" y="1313805"/>
            <a:ext cx="3433471" cy="45425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861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1"/>
          <p:cNvSpPr>
            <a:spLocks noGrp="1"/>
          </p:cNvSpPr>
          <p:nvPr>
            <p:ph type="pic" sz="quarter" idx="12"/>
          </p:nvPr>
        </p:nvSpPr>
        <p:spPr>
          <a:xfrm>
            <a:off x="1249616" y="1640248"/>
            <a:ext cx="2007801" cy="3572215"/>
          </a:xfrm>
        </p:spPr>
      </p:sp>
      <p:sp>
        <p:nvSpPr>
          <p:cNvPr id="56" name="Picture Placeholder 55"/>
          <p:cNvSpPr>
            <a:spLocks noGrp="1"/>
          </p:cNvSpPr>
          <p:nvPr>
            <p:ph type="pic" sz="quarter" idx="13"/>
          </p:nvPr>
        </p:nvSpPr>
        <p:spPr>
          <a:xfrm>
            <a:off x="2438992" y="1545727"/>
            <a:ext cx="2303462" cy="2303462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189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731866"/>
            <a:ext cx="5785658" cy="32445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551297" y="3661067"/>
            <a:ext cx="2974132" cy="21785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4515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984027" y="1993251"/>
            <a:ext cx="6235429" cy="39123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233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431636" y="557499"/>
            <a:ext cx="1646843" cy="2607269"/>
          </a:xfrm>
          <a:scene3d>
            <a:camera prst="obliqueTopRight"/>
            <a:lightRig rig="threePt" dir="t"/>
          </a:scene3d>
          <a:sp3d extrusionH="38100"/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280755" y="950968"/>
            <a:ext cx="1646843" cy="2607269"/>
          </a:xfrm>
          <a:scene3d>
            <a:camera prst="obliqueTopRight"/>
            <a:lightRig rig="threePt" dir="t"/>
          </a:scene3d>
          <a:sp3d extrusionH="38100"/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280755" y="3805004"/>
            <a:ext cx="1646843" cy="2607269"/>
          </a:xfrm>
          <a:scene3d>
            <a:camera prst="obliqueTopRight"/>
            <a:lightRig rig="threePt" dir="t"/>
          </a:scene3d>
          <a:sp3d extrusionH="38100"/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31635" y="3384909"/>
            <a:ext cx="1646843" cy="2607269"/>
          </a:xfrm>
          <a:scene3d>
            <a:camera prst="obliqueTopRight"/>
            <a:lightRig rig="threePt" dir="t"/>
          </a:scene3d>
          <a:sp3d extrusionH="381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288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724400" y="739151"/>
            <a:ext cx="2743200" cy="6193869"/>
          </a:xfrm>
          <a:noFill/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4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8686632" y="2830325"/>
            <a:ext cx="2606675" cy="2618372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6798365" y="1689100"/>
            <a:ext cx="2649223" cy="35163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629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175705" y="319589"/>
            <a:ext cx="3074478" cy="7617412"/>
          </a:xfrm>
          <a:ln>
            <a:noFill/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19044689" lon="2567235" rev="18260748"/>
            </a:camera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202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111932" y="1811833"/>
            <a:ext cx="3097010" cy="4764479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014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746136" y="-146305"/>
            <a:ext cx="2945121" cy="7296913"/>
          </a:xfrm>
          <a:ln>
            <a:noFill/>
          </a:ln>
          <a:effectLst>
            <a:outerShdw blurRad="50800" dist="127000" dir="10800000" algn="r" rotWithShape="0">
              <a:prstClr val="black">
                <a:alpha val="40000"/>
              </a:prstClr>
            </a:outerShdw>
          </a:effectLst>
          <a:scene3d>
            <a:camera prst="isometricOffAxis1Top">
              <a:rot lat="18601852" lon="17894268" rev="3865048"/>
            </a:camera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246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111932" y="1811833"/>
            <a:ext cx="3097010" cy="4764479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65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635853" y="1811833"/>
            <a:ext cx="3097010" cy="4764479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315749" y="3239096"/>
            <a:ext cx="477837" cy="4778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88498" y="3239095"/>
            <a:ext cx="477837" cy="477837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661247" y="3239094"/>
            <a:ext cx="477837" cy="477837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326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354331" y="568398"/>
            <a:ext cx="2945121" cy="7296913"/>
          </a:xfrm>
          <a:ln>
            <a:noFill/>
          </a:ln>
          <a:effectLst>
            <a:outerShdw blurRad="50800" dist="127000" dir="10800000" algn="r" rotWithShape="0">
              <a:prstClr val="black">
                <a:alpha val="40000"/>
              </a:prstClr>
            </a:outerShdw>
          </a:effectLst>
          <a:scene3d>
            <a:camera prst="isometricOffAxis1Top">
              <a:rot lat="18906168" lon="18660701" rev="3298956"/>
            </a:camera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28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42991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433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500738" y="1407943"/>
            <a:ext cx="3151521" cy="235671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730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2218" y="1846810"/>
            <a:ext cx="1899862" cy="33144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40538" y="1765530"/>
            <a:ext cx="1991302" cy="349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335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219498" y="-230594"/>
            <a:ext cx="2959331" cy="7332118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1Top">
              <a:rot lat="18069328" lon="20037624" rev="2291887"/>
            </a:camera>
            <a:lightRig rig="threePt" dir="t"/>
          </a:scene3d>
          <a:sp3d extrusionH="152400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23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489621" y="3943816"/>
            <a:ext cx="2974132" cy="21785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00169" y="3935724"/>
            <a:ext cx="2974132" cy="217859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14471" y="2882422"/>
            <a:ext cx="4507494" cy="33457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494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649947" y="1358293"/>
            <a:ext cx="1281112" cy="12827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699242" y="1563888"/>
            <a:ext cx="2931726" cy="4452202"/>
          </a:xfr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perspectiveHeroicExtremeLeftFacing">
              <a:rot lat="76172" lon="1194774" rev="20735504"/>
            </a:camera>
            <a:lightRig rig="threePt" dir="t"/>
          </a:scene3d>
          <a:sp3d extrusionH="1270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273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093191" y="3415767"/>
            <a:ext cx="1281112" cy="12827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673812" y="2255550"/>
            <a:ext cx="1632245" cy="269992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056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105017" y="2189626"/>
            <a:ext cx="1957459" cy="34346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971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2980" y="0"/>
            <a:ext cx="12194979" cy="3886200"/>
          </a:xfrm>
        </p:spPr>
        <p:txBody>
          <a:bodyPr/>
          <a:lstStyle/>
          <a:p>
            <a:endParaRPr lang="en-US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349067" y="349478"/>
            <a:ext cx="3437468" cy="6764812"/>
          </a:xfrm>
          <a:effectLst>
            <a:outerShdw blurRad="50800" dist="127000" dir="18900000" algn="bl" rotWithShape="0">
              <a:prstClr val="black">
                <a:alpha val="40000"/>
              </a:prstClr>
            </a:outerShdw>
          </a:effectLst>
          <a:scene3d>
            <a:camera prst="isometricOffAxis2Top">
              <a:rot lat="18029588" lon="2387653" rev="18884979"/>
            </a:camera>
            <a:lightRig rig="threePt" dir="t"/>
          </a:scene3d>
          <a:sp3d extrusionH="152400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386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637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7407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8284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1725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0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621812" y="2057400"/>
            <a:ext cx="2660905" cy="35204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898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08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755923" y="2574605"/>
            <a:ext cx="2862902" cy="43195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359904" y="3250100"/>
            <a:ext cx="1570121" cy="27411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485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67531" y="2547257"/>
            <a:ext cx="11056938" cy="412412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81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09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2218" y="1846810"/>
            <a:ext cx="1899862" cy="33144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7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840538" y="1765530"/>
            <a:ext cx="1991302" cy="3497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08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0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5204391" y="2123235"/>
            <a:ext cx="1760487" cy="30662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577471" y="2309751"/>
            <a:ext cx="1552669" cy="269569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068816" y="2309751"/>
            <a:ext cx="1552669" cy="269569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80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2980" y="0"/>
            <a:ext cx="12194979" cy="388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847012" y="4403576"/>
            <a:ext cx="1255712" cy="2157334"/>
          </a:xfr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63500"/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556365" y="4403576"/>
            <a:ext cx="1255712" cy="2157334"/>
          </a:xfr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63500"/>
        </p:spPr>
        <p:txBody>
          <a:bodyPr/>
          <a:lstStyle/>
          <a:p>
            <a:endParaRPr lang="en-US" dirty="0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265718" y="4403576"/>
            <a:ext cx="1255712" cy="2157334"/>
          </a:xfrm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  <a:scene3d>
            <a:camera prst="isometricOffAxis2Right"/>
            <a:lightRig rig="threePt" dir="t"/>
          </a:scene3d>
          <a:sp3d extrusionH="63500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01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735166" y="2210121"/>
            <a:ext cx="1588632" cy="27950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857537" y="2210121"/>
            <a:ext cx="1588632" cy="27950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975095" y="2210121"/>
            <a:ext cx="1588632" cy="27950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99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687920" y="1491576"/>
            <a:ext cx="2027613" cy="35126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183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42352" y="3734718"/>
            <a:ext cx="6444867" cy="365827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1235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49995" y="-815247"/>
            <a:ext cx="2148672" cy="3801336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49995" y="4627973"/>
            <a:ext cx="2148672" cy="3801336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3374433" y="1583871"/>
            <a:ext cx="2148672" cy="375875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545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46875" y="2366242"/>
            <a:ext cx="4100513" cy="717939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395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 rot="1529661">
            <a:off x="8690521" y="986264"/>
            <a:ext cx="2182949" cy="3758647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 rot="1529661">
            <a:off x="5927396" y="2130555"/>
            <a:ext cx="2182949" cy="375864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353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-10160" y="-12635"/>
            <a:ext cx="12202160" cy="38915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534750" y="2134825"/>
            <a:ext cx="2149010" cy="2843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943934" y="1990474"/>
            <a:ext cx="2340785" cy="308952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528560" y="2134825"/>
            <a:ext cx="2164080" cy="28435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57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2344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380820" y="2114216"/>
            <a:ext cx="2359419" cy="31406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511958" y="3287110"/>
            <a:ext cx="3134271" cy="235366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86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280750" y="1261065"/>
            <a:ext cx="3012610" cy="402213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8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8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2105036" y="3084131"/>
            <a:ext cx="2864204" cy="18026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254157" y="3084131"/>
            <a:ext cx="2864204" cy="18026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745441" y="2019435"/>
            <a:ext cx="4714407" cy="2957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51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9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746412" y="2286374"/>
            <a:ext cx="4714407" cy="296228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3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20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743981" y="1135157"/>
            <a:ext cx="6947891" cy="43512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1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2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328721" y="3047943"/>
            <a:ext cx="2587289" cy="14691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619129" y="2151263"/>
            <a:ext cx="4278751" cy="24115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1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2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58241" y="1875220"/>
            <a:ext cx="4863967" cy="2760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07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2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273977" y="1840633"/>
            <a:ext cx="3447623" cy="19541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575269" y="3251163"/>
            <a:ext cx="1225331" cy="16256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041897" y="4017590"/>
            <a:ext cx="634753" cy="11036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6497522" y="3286224"/>
            <a:ext cx="2489904" cy="15738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575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2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02549" y="2556969"/>
            <a:ext cx="3053173" cy="173055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312160" y="3611676"/>
            <a:ext cx="1085138" cy="143964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924566" y="4046962"/>
            <a:ext cx="562130" cy="97741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0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5422035" y="3606255"/>
            <a:ext cx="2205028" cy="13938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578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824480" y="1995055"/>
            <a:ext cx="2643619" cy="6146073"/>
          </a:xfrm>
          <a:custGeom>
            <a:avLst/>
            <a:gdLst>
              <a:gd name="connsiteX0" fmla="*/ 0 w 5099050"/>
              <a:gd name="connsiteY0" fmla="*/ 0 h 13113385"/>
              <a:gd name="connsiteX1" fmla="*/ 5099050 w 5099050"/>
              <a:gd name="connsiteY1" fmla="*/ 0 h 13113385"/>
              <a:gd name="connsiteX2" fmla="*/ 5099050 w 5099050"/>
              <a:gd name="connsiteY2" fmla="*/ 13113385 h 13113385"/>
              <a:gd name="connsiteX3" fmla="*/ 0 w 5099050"/>
              <a:gd name="connsiteY3" fmla="*/ 13113385 h 13113385"/>
              <a:gd name="connsiteX4" fmla="*/ 0 w 5099050"/>
              <a:gd name="connsiteY4" fmla="*/ 0 h 13113385"/>
              <a:gd name="connsiteX0" fmla="*/ 71252 w 5099050"/>
              <a:gd name="connsiteY0" fmla="*/ 41564 h 13113385"/>
              <a:gd name="connsiteX1" fmla="*/ 5099050 w 5099050"/>
              <a:gd name="connsiteY1" fmla="*/ 0 h 13113385"/>
              <a:gd name="connsiteX2" fmla="*/ 5099050 w 5099050"/>
              <a:gd name="connsiteY2" fmla="*/ 13113385 h 13113385"/>
              <a:gd name="connsiteX3" fmla="*/ 0 w 5099050"/>
              <a:gd name="connsiteY3" fmla="*/ 13113385 h 13113385"/>
              <a:gd name="connsiteX4" fmla="*/ 71252 w 5099050"/>
              <a:gd name="connsiteY4" fmla="*/ 41564 h 13113385"/>
              <a:gd name="connsiteX0" fmla="*/ 83127 w 5099050"/>
              <a:gd name="connsiteY0" fmla="*/ 47502 h 13113385"/>
              <a:gd name="connsiteX1" fmla="*/ 5099050 w 5099050"/>
              <a:gd name="connsiteY1" fmla="*/ 0 h 13113385"/>
              <a:gd name="connsiteX2" fmla="*/ 5099050 w 5099050"/>
              <a:gd name="connsiteY2" fmla="*/ 13113385 h 13113385"/>
              <a:gd name="connsiteX3" fmla="*/ 0 w 5099050"/>
              <a:gd name="connsiteY3" fmla="*/ 13113385 h 13113385"/>
              <a:gd name="connsiteX4" fmla="*/ 83127 w 5099050"/>
              <a:gd name="connsiteY4" fmla="*/ 47502 h 13113385"/>
              <a:gd name="connsiteX0" fmla="*/ 83127 w 5099050"/>
              <a:gd name="connsiteY0" fmla="*/ 0 h 13065883"/>
              <a:gd name="connsiteX1" fmla="*/ 4992172 w 5099050"/>
              <a:gd name="connsiteY1" fmla="*/ 1175657 h 13065883"/>
              <a:gd name="connsiteX2" fmla="*/ 5099050 w 5099050"/>
              <a:gd name="connsiteY2" fmla="*/ 13065883 h 13065883"/>
              <a:gd name="connsiteX3" fmla="*/ 0 w 5099050"/>
              <a:gd name="connsiteY3" fmla="*/ 13065883 h 13065883"/>
              <a:gd name="connsiteX4" fmla="*/ 83127 w 5099050"/>
              <a:gd name="connsiteY4" fmla="*/ 0 h 13065883"/>
              <a:gd name="connsiteX0" fmla="*/ 83127 w 5004048"/>
              <a:gd name="connsiteY0" fmla="*/ 0 h 13065883"/>
              <a:gd name="connsiteX1" fmla="*/ 4992172 w 5004048"/>
              <a:gd name="connsiteY1" fmla="*/ 1175657 h 13065883"/>
              <a:gd name="connsiteX2" fmla="*/ 5004048 w 5004048"/>
              <a:gd name="connsiteY2" fmla="*/ 12964942 h 13065883"/>
              <a:gd name="connsiteX3" fmla="*/ 0 w 5004048"/>
              <a:gd name="connsiteY3" fmla="*/ 13065883 h 13065883"/>
              <a:gd name="connsiteX4" fmla="*/ 83127 w 5004048"/>
              <a:gd name="connsiteY4" fmla="*/ 0 h 13065883"/>
              <a:gd name="connsiteX0" fmla="*/ 0 w 4920921"/>
              <a:gd name="connsiteY0" fmla="*/ 0 h 12964942"/>
              <a:gd name="connsiteX1" fmla="*/ 4909045 w 4920921"/>
              <a:gd name="connsiteY1" fmla="*/ 1175657 h 12964942"/>
              <a:gd name="connsiteX2" fmla="*/ 4920921 w 4920921"/>
              <a:gd name="connsiteY2" fmla="*/ 12964942 h 12964942"/>
              <a:gd name="connsiteX3" fmla="*/ 0 w 4920921"/>
              <a:gd name="connsiteY3" fmla="*/ 12816502 h 12964942"/>
              <a:gd name="connsiteX4" fmla="*/ 0 w 4920921"/>
              <a:gd name="connsiteY4" fmla="*/ 0 h 1296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0921" h="12964942">
                <a:moveTo>
                  <a:pt x="0" y="0"/>
                </a:moveTo>
                <a:lnTo>
                  <a:pt x="4909045" y="1175657"/>
                </a:lnTo>
                <a:cubicBezTo>
                  <a:pt x="4913004" y="5105419"/>
                  <a:pt x="4916962" y="9035180"/>
                  <a:pt x="4920921" y="12964942"/>
                </a:cubicBezTo>
                <a:lnTo>
                  <a:pt x="0" y="1281650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472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890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735015" y="-1423785"/>
            <a:ext cx="9158827" cy="4635908"/>
          </a:xfrm>
          <a:custGeom>
            <a:avLst/>
            <a:gdLst>
              <a:gd name="connsiteX0" fmla="*/ 0 w 17792700"/>
              <a:gd name="connsiteY0" fmla="*/ 0 h 9220200"/>
              <a:gd name="connsiteX1" fmla="*/ 17792700 w 17792700"/>
              <a:gd name="connsiteY1" fmla="*/ 0 h 9220200"/>
              <a:gd name="connsiteX2" fmla="*/ 17792700 w 17792700"/>
              <a:gd name="connsiteY2" fmla="*/ 9220200 h 9220200"/>
              <a:gd name="connsiteX3" fmla="*/ 0 w 17792700"/>
              <a:gd name="connsiteY3" fmla="*/ 9220200 h 9220200"/>
              <a:gd name="connsiteX4" fmla="*/ 0 w 17792700"/>
              <a:gd name="connsiteY4" fmla="*/ 0 h 9220200"/>
              <a:gd name="connsiteX0" fmla="*/ 0 w 17792700"/>
              <a:gd name="connsiteY0" fmla="*/ 0 h 9220200"/>
              <a:gd name="connsiteX1" fmla="*/ 17792700 w 17792700"/>
              <a:gd name="connsiteY1" fmla="*/ 0 h 9220200"/>
              <a:gd name="connsiteX2" fmla="*/ 17792700 w 17792700"/>
              <a:gd name="connsiteY2" fmla="*/ 9220200 h 9220200"/>
              <a:gd name="connsiteX3" fmla="*/ 304800 w 17792700"/>
              <a:gd name="connsiteY3" fmla="*/ 5334000 h 9220200"/>
              <a:gd name="connsiteX4" fmla="*/ 0 w 17792700"/>
              <a:gd name="connsiteY4" fmla="*/ 0 h 9220200"/>
              <a:gd name="connsiteX0" fmla="*/ 0 w 17792700"/>
              <a:gd name="connsiteY0" fmla="*/ 0 h 9220200"/>
              <a:gd name="connsiteX1" fmla="*/ 17792700 w 17792700"/>
              <a:gd name="connsiteY1" fmla="*/ 0 h 9220200"/>
              <a:gd name="connsiteX2" fmla="*/ 17792700 w 17792700"/>
              <a:gd name="connsiteY2" fmla="*/ 9220200 h 9220200"/>
              <a:gd name="connsiteX3" fmla="*/ 183777 w 17792700"/>
              <a:gd name="connsiteY3" fmla="*/ 4836459 h 9220200"/>
              <a:gd name="connsiteX4" fmla="*/ 0 w 17792700"/>
              <a:gd name="connsiteY4" fmla="*/ 0 h 9220200"/>
              <a:gd name="connsiteX0" fmla="*/ 0 w 17792700"/>
              <a:gd name="connsiteY0" fmla="*/ 0 h 8157882"/>
              <a:gd name="connsiteX1" fmla="*/ 17792700 w 17792700"/>
              <a:gd name="connsiteY1" fmla="*/ 0 h 8157882"/>
              <a:gd name="connsiteX2" fmla="*/ 13906500 w 17792700"/>
              <a:gd name="connsiteY2" fmla="*/ 8157882 h 8157882"/>
              <a:gd name="connsiteX3" fmla="*/ 183777 w 17792700"/>
              <a:gd name="connsiteY3" fmla="*/ 4836459 h 8157882"/>
              <a:gd name="connsiteX4" fmla="*/ 0 w 17792700"/>
              <a:gd name="connsiteY4" fmla="*/ 0 h 8157882"/>
              <a:gd name="connsiteX0" fmla="*/ 0 w 17792700"/>
              <a:gd name="connsiteY0" fmla="*/ 0 h 8332694"/>
              <a:gd name="connsiteX1" fmla="*/ 17792700 w 17792700"/>
              <a:gd name="connsiteY1" fmla="*/ 0 h 8332694"/>
              <a:gd name="connsiteX2" fmla="*/ 9825318 w 17792700"/>
              <a:gd name="connsiteY2" fmla="*/ 8332694 h 8332694"/>
              <a:gd name="connsiteX3" fmla="*/ 183777 w 17792700"/>
              <a:gd name="connsiteY3" fmla="*/ 4836459 h 8332694"/>
              <a:gd name="connsiteX4" fmla="*/ 0 w 17792700"/>
              <a:gd name="connsiteY4" fmla="*/ 0 h 8332694"/>
              <a:gd name="connsiteX0" fmla="*/ 0 w 17792700"/>
              <a:gd name="connsiteY0" fmla="*/ 0 h 8978153"/>
              <a:gd name="connsiteX1" fmla="*/ 17792700 w 17792700"/>
              <a:gd name="connsiteY1" fmla="*/ 0 h 8978153"/>
              <a:gd name="connsiteX2" fmla="*/ 8050307 w 17792700"/>
              <a:gd name="connsiteY2" fmla="*/ 8978153 h 8978153"/>
              <a:gd name="connsiteX3" fmla="*/ 183777 w 17792700"/>
              <a:gd name="connsiteY3" fmla="*/ 4836459 h 8978153"/>
              <a:gd name="connsiteX4" fmla="*/ 0 w 17792700"/>
              <a:gd name="connsiteY4" fmla="*/ 0 h 8978153"/>
              <a:gd name="connsiteX0" fmla="*/ 0 w 17443077"/>
              <a:gd name="connsiteY0" fmla="*/ 0 h 8978153"/>
              <a:gd name="connsiteX1" fmla="*/ 17443077 w 17443077"/>
              <a:gd name="connsiteY1" fmla="*/ 3684494 h 8978153"/>
              <a:gd name="connsiteX2" fmla="*/ 8050307 w 17443077"/>
              <a:gd name="connsiteY2" fmla="*/ 8978153 h 8978153"/>
              <a:gd name="connsiteX3" fmla="*/ 183777 w 17443077"/>
              <a:gd name="connsiteY3" fmla="*/ 4836459 h 8978153"/>
              <a:gd name="connsiteX4" fmla="*/ 0 w 17443077"/>
              <a:gd name="connsiteY4" fmla="*/ 0 h 8978153"/>
              <a:gd name="connsiteX0" fmla="*/ 4448735 w 17259300"/>
              <a:gd name="connsiteY0" fmla="*/ 0 h 8191500"/>
              <a:gd name="connsiteX1" fmla="*/ 17259300 w 17259300"/>
              <a:gd name="connsiteY1" fmla="*/ 2897841 h 8191500"/>
              <a:gd name="connsiteX2" fmla="*/ 7866530 w 17259300"/>
              <a:gd name="connsiteY2" fmla="*/ 8191500 h 8191500"/>
              <a:gd name="connsiteX3" fmla="*/ 0 w 17259300"/>
              <a:gd name="connsiteY3" fmla="*/ 4049806 h 8191500"/>
              <a:gd name="connsiteX4" fmla="*/ 4448735 w 17259300"/>
              <a:gd name="connsiteY4" fmla="*/ 0 h 8191500"/>
              <a:gd name="connsiteX0" fmla="*/ 9444317 w 17259300"/>
              <a:gd name="connsiteY0" fmla="*/ 0 h 8689041"/>
              <a:gd name="connsiteX1" fmla="*/ 17259300 w 17259300"/>
              <a:gd name="connsiteY1" fmla="*/ 3395382 h 8689041"/>
              <a:gd name="connsiteX2" fmla="*/ 7866530 w 17259300"/>
              <a:gd name="connsiteY2" fmla="*/ 8689041 h 8689041"/>
              <a:gd name="connsiteX3" fmla="*/ 0 w 17259300"/>
              <a:gd name="connsiteY3" fmla="*/ 4547347 h 8689041"/>
              <a:gd name="connsiteX4" fmla="*/ 9444317 w 17259300"/>
              <a:gd name="connsiteY4" fmla="*/ 0 h 8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59300" h="8689041">
                <a:moveTo>
                  <a:pt x="9444317" y="0"/>
                </a:moveTo>
                <a:lnTo>
                  <a:pt x="17259300" y="3395382"/>
                </a:lnTo>
                <a:lnTo>
                  <a:pt x="7866530" y="8689041"/>
                </a:lnTo>
                <a:lnTo>
                  <a:pt x="0" y="4547347"/>
                </a:lnTo>
                <a:lnTo>
                  <a:pt x="9444317" y="0"/>
                </a:lnTo>
                <a:close/>
              </a:path>
            </a:pathLst>
          </a:cu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904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795488" y="-1019908"/>
            <a:ext cx="9526525" cy="4777239"/>
          </a:xfrm>
          <a:custGeom>
            <a:avLst/>
            <a:gdLst>
              <a:gd name="connsiteX0" fmla="*/ 0 w 17929225"/>
              <a:gd name="connsiteY0" fmla="*/ 0 h 9939338"/>
              <a:gd name="connsiteX1" fmla="*/ 17929225 w 17929225"/>
              <a:gd name="connsiteY1" fmla="*/ 0 h 9939338"/>
              <a:gd name="connsiteX2" fmla="*/ 17929225 w 17929225"/>
              <a:gd name="connsiteY2" fmla="*/ 9939338 h 9939338"/>
              <a:gd name="connsiteX3" fmla="*/ 0 w 17929225"/>
              <a:gd name="connsiteY3" fmla="*/ 9939338 h 9939338"/>
              <a:gd name="connsiteX4" fmla="*/ 0 w 17929225"/>
              <a:gd name="connsiteY4" fmla="*/ 0 h 9939338"/>
              <a:gd name="connsiteX0" fmla="*/ 0 w 17929225"/>
              <a:gd name="connsiteY0" fmla="*/ 0 h 9939338"/>
              <a:gd name="connsiteX1" fmla="*/ 17929225 w 17929225"/>
              <a:gd name="connsiteY1" fmla="*/ 0 h 9939338"/>
              <a:gd name="connsiteX2" fmla="*/ 17929225 w 17929225"/>
              <a:gd name="connsiteY2" fmla="*/ 9939338 h 9939338"/>
              <a:gd name="connsiteX3" fmla="*/ 662940 w 17929225"/>
              <a:gd name="connsiteY3" fmla="*/ 4510088 h 9939338"/>
              <a:gd name="connsiteX4" fmla="*/ 0 w 17929225"/>
              <a:gd name="connsiteY4" fmla="*/ 0 h 9939338"/>
              <a:gd name="connsiteX0" fmla="*/ 0 w 17929225"/>
              <a:gd name="connsiteY0" fmla="*/ 0 h 9939338"/>
              <a:gd name="connsiteX1" fmla="*/ 17929225 w 17929225"/>
              <a:gd name="connsiteY1" fmla="*/ 0 h 9939338"/>
              <a:gd name="connsiteX2" fmla="*/ 17929225 w 17929225"/>
              <a:gd name="connsiteY2" fmla="*/ 9939338 h 9939338"/>
              <a:gd name="connsiteX3" fmla="*/ 367972 w 17929225"/>
              <a:gd name="connsiteY3" fmla="*/ 4431430 h 9939338"/>
              <a:gd name="connsiteX4" fmla="*/ 0 w 17929225"/>
              <a:gd name="connsiteY4" fmla="*/ 0 h 9939338"/>
              <a:gd name="connsiteX0" fmla="*/ 3240467 w 17561253"/>
              <a:gd name="connsiteY0" fmla="*/ 1868129 h 9939338"/>
              <a:gd name="connsiteX1" fmla="*/ 17561253 w 17561253"/>
              <a:gd name="connsiteY1" fmla="*/ 0 h 9939338"/>
              <a:gd name="connsiteX2" fmla="*/ 17561253 w 17561253"/>
              <a:gd name="connsiteY2" fmla="*/ 9939338 h 9939338"/>
              <a:gd name="connsiteX3" fmla="*/ 0 w 17561253"/>
              <a:gd name="connsiteY3" fmla="*/ 4431430 h 9939338"/>
              <a:gd name="connsiteX4" fmla="*/ 3240467 w 17561253"/>
              <a:gd name="connsiteY4" fmla="*/ 1868129 h 9939338"/>
              <a:gd name="connsiteX0" fmla="*/ 7778055 w 17561253"/>
              <a:gd name="connsiteY0" fmla="*/ 1042220 h 9939338"/>
              <a:gd name="connsiteX1" fmla="*/ 17561253 w 17561253"/>
              <a:gd name="connsiteY1" fmla="*/ 0 h 9939338"/>
              <a:gd name="connsiteX2" fmla="*/ 17561253 w 17561253"/>
              <a:gd name="connsiteY2" fmla="*/ 9939338 h 9939338"/>
              <a:gd name="connsiteX3" fmla="*/ 0 w 17561253"/>
              <a:gd name="connsiteY3" fmla="*/ 4431430 h 9939338"/>
              <a:gd name="connsiteX4" fmla="*/ 7778055 w 17561253"/>
              <a:gd name="connsiteY4" fmla="*/ 1042220 h 9939338"/>
              <a:gd name="connsiteX0" fmla="*/ 7792804 w 17561253"/>
              <a:gd name="connsiteY0" fmla="*/ 1027472 h 9939338"/>
              <a:gd name="connsiteX1" fmla="*/ 17561253 w 17561253"/>
              <a:gd name="connsiteY1" fmla="*/ 0 h 9939338"/>
              <a:gd name="connsiteX2" fmla="*/ 17561253 w 17561253"/>
              <a:gd name="connsiteY2" fmla="*/ 9939338 h 9939338"/>
              <a:gd name="connsiteX3" fmla="*/ 0 w 17561253"/>
              <a:gd name="connsiteY3" fmla="*/ 4431430 h 9939338"/>
              <a:gd name="connsiteX4" fmla="*/ 7792804 w 17561253"/>
              <a:gd name="connsiteY4" fmla="*/ 1027472 h 9939338"/>
              <a:gd name="connsiteX0" fmla="*/ 7792804 w 17561253"/>
              <a:gd name="connsiteY0" fmla="*/ 1027472 h 9215438"/>
              <a:gd name="connsiteX1" fmla="*/ 17561253 w 17561253"/>
              <a:gd name="connsiteY1" fmla="*/ 0 h 9215438"/>
              <a:gd name="connsiteX2" fmla="*/ 9598352 w 17561253"/>
              <a:gd name="connsiteY2" fmla="*/ 9215438 h 9215438"/>
              <a:gd name="connsiteX3" fmla="*/ 0 w 17561253"/>
              <a:gd name="connsiteY3" fmla="*/ 4431430 h 9215438"/>
              <a:gd name="connsiteX4" fmla="*/ 7792804 w 17561253"/>
              <a:gd name="connsiteY4" fmla="*/ 1027472 h 9215438"/>
              <a:gd name="connsiteX0" fmla="*/ 7792804 w 16723052"/>
              <a:gd name="connsiteY0" fmla="*/ 0 h 8187966"/>
              <a:gd name="connsiteX1" fmla="*/ 16723052 w 16723052"/>
              <a:gd name="connsiteY1" fmla="*/ 4573228 h 8187966"/>
              <a:gd name="connsiteX2" fmla="*/ 9598352 w 16723052"/>
              <a:gd name="connsiteY2" fmla="*/ 8187966 h 8187966"/>
              <a:gd name="connsiteX3" fmla="*/ 0 w 16723052"/>
              <a:gd name="connsiteY3" fmla="*/ 3403958 h 8187966"/>
              <a:gd name="connsiteX4" fmla="*/ 7792804 w 16723052"/>
              <a:gd name="connsiteY4" fmla="*/ 0 h 8187966"/>
              <a:gd name="connsiteX0" fmla="*/ 7792804 w 16723052"/>
              <a:gd name="connsiteY0" fmla="*/ 0 h 8709021"/>
              <a:gd name="connsiteX1" fmla="*/ 16723052 w 16723052"/>
              <a:gd name="connsiteY1" fmla="*/ 4573228 h 8709021"/>
              <a:gd name="connsiteX2" fmla="*/ 9373583 w 16723052"/>
              <a:gd name="connsiteY2" fmla="*/ 8709021 h 8709021"/>
              <a:gd name="connsiteX3" fmla="*/ 0 w 16723052"/>
              <a:gd name="connsiteY3" fmla="*/ 3403958 h 8709021"/>
              <a:gd name="connsiteX4" fmla="*/ 7792804 w 16723052"/>
              <a:gd name="connsiteY4" fmla="*/ 0 h 8709021"/>
              <a:gd name="connsiteX0" fmla="*/ 7792804 w 17259431"/>
              <a:gd name="connsiteY0" fmla="*/ 0 h 8709021"/>
              <a:gd name="connsiteX1" fmla="*/ 17259431 w 17259431"/>
              <a:gd name="connsiteY1" fmla="*/ 4542578 h 8709021"/>
              <a:gd name="connsiteX2" fmla="*/ 9373583 w 17259431"/>
              <a:gd name="connsiteY2" fmla="*/ 8709021 h 8709021"/>
              <a:gd name="connsiteX3" fmla="*/ 0 w 17259431"/>
              <a:gd name="connsiteY3" fmla="*/ 3403958 h 8709021"/>
              <a:gd name="connsiteX4" fmla="*/ 7792804 w 17259431"/>
              <a:gd name="connsiteY4" fmla="*/ 0 h 870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59431" h="8709021">
                <a:moveTo>
                  <a:pt x="7792804" y="0"/>
                </a:moveTo>
                <a:lnTo>
                  <a:pt x="17259431" y="4542578"/>
                </a:lnTo>
                <a:lnTo>
                  <a:pt x="9373583" y="8709021"/>
                </a:lnTo>
                <a:lnTo>
                  <a:pt x="0" y="3403958"/>
                </a:lnTo>
                <a:lnTo>
                  <a:pt x="7792804" y="0"/>
                </a:lnTo>
                <a:close/>
              </a:path>
            </a:pathLst>
          </a:custGeom>
          <a:noFill/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5435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914401" y="170822"/>
            <a:ext cx="4604431" cy="6506308"/>
            <a:chOff x="3709988" y="443215"/>
            <a:chExt cx="2070100" cy="2925159"/>
          </a:xfrm>
        </p:grpSpPr>
        <p:sp>
          <p:nvSpPr>
            <p:cNvPr id="11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1235432" y="1507253"/>
            <a:ext cx="3803011" cy="38006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88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2980" y="0"/>
            <a:ext cx="12194979" cy="3886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97320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595361" y="2199939"/>
            <a:ext cx="2022437" cy="251728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140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412875" y="2202287"/>
            <a:ext cx="2169910" cy="2835928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898301" y="3108066"/>
            <a:ext cx="1057275" cy="1878806"/>
          </a:xfrm>
          <a:prstGeom prst="rect">
            <a:avLst/>
          </a:prstGeom>
          <a:solidFill>
            <a:srgbClr val="D9D9D9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001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98516" y="298450"/>
            <a:ext cx="3125788" cy="62611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9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9C7E9-08FA-4636-B0F7-296ADEC8B17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EE05D-1B79-4A5E-8B80-1BE087D9C9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87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36" r:id="rId2"/>
    <p:sldLayoutId id="2147483650" r:id="rId3"/>
    <p:sldLayoutId id="2147483660" r:id="rId4"/>
    <p:sldLayoutId id="2147483662" r:id="rId5"/>
    <p:sldLayoutId id="2147483651" r:id="rId6"/>
    <p:sldLayoutId id="2147483661" r:id="rId7"/>
    <p:sldLayoutId id="2147483652" r:id="rId8"/>
    <p:sldLayoutId id="2147483653" r:id="rId9"/>
    <p:sldLayoutId id="2147483654" r:id="rId10"/>
    <p:sldLayoutId id="2147483655" r:id="rId11"/>
    <p:sldLayoutId id="2147483665" r:id="rId12"/>
    <p:sldLayoutId id="2147483667" r:id="rId13"/>
    <p:sldLayoutId id="2147483668" r:id="rId14"/>
    <p:sldLayoutId id="2147483669" r:id="rId15"/>
    <p:sldLayoutId id="2147483673" r:id="rId16"/>
    <p:sldLayoutId id="2147483674" r:id="rId17"/>
    <p:sldLayoutId id="2147483670" r:id="rId18"/>
    <p:sldLayoutId id="2147483671" r:id="rId19"/>
    <p:sldLayoutId id="2147483672" r:id="rId20"/>
    <p:sldLayoutId id="2147483666" r:id="rId21"/>
    <p:sldLayoutId id="2147483675" r:id="rId22"/>
    <p:sldLayoutId id="2147483676" r:id="rId23"/>
    <p:sldLayoutId id="2147483681" r:id="rId24"/>
    <p:sldLayoutId id="2147483680" r:id="rId25"/>
    <p:sldLayoutId id="2147483677" r:id="rId26"/>
    <p:sldLayoutId id="2147483710" r:id="rId27"/>
    <p:sldLayoutId id="2147483682" r:id="rId28"/>
    <p:sldLayoutId id="2147483683" r:id="rId29"/>
    <p:sldLayoutId id="2147483684" r:id="rId30"/>
    <p:sldLayoutId id="2147483679" r:id="rId31"/>
    <p:sldLayoutId id="2147483678" r:id="rId32"/>
    <p:sldLayoutId id="2147483685" r:id="rId33"/>
    <p:sldLayoutId id="2147483717" r:id="rId34"/>
    <p:sldLayoutId id="2147483721" r:id="rId35"/>
    <p:sldLayoutId id="2147483718" r:id="rId36"/>
    <p:sldLayoutId id="2147483719" r:id="rId37"/>
    <p:sldLayoutId id="2147483720" r:id="rId38"/>
    <p:sldLayoutId id="2147483722" r:id="rId39"/>
    <p:sldLayoutId id="2147483712" r:id="rId40"/>
    <p:sldLayoutId id="2147483713" r:id="rId41"/>
    <p:sldLayoutId id="2147483711" r:id="rId42"/>
    <p:sldLayoutId id="2147483714" r:id="rId43"/>
    <p:sldLayoutId id="2147483715" r:id="rId44"/>
    <p:sldLayoutId id="2147483716" r:id="rId45"/>
    <p:sldLayoutId id="2147483723" r:id="rId46"/>
    <p:sldLayoutId id="2147483724" r:id="rId47"/>
    <p:sldLayoutId id="2147483726" r:id="rId48"/>
    <p:sldLayoutId id="2147483728" r:id="rId49"/>
    <p:sldLayoutId id="2147483729" r:id="rId50"/>
    <p:sldLayoutId id="2147483730" r:id="rId51"/>
    <p:sldLayoutId id="2147483727" r:id="rId52"/>
    <p:sldLayoutId id="2147483734" r:id="rId53"/>
    <p:sldLayoutId id="2147483735" r:id="rId54"/>
    <p:sldLayoutId id="2147483725" r:id="rId55"/>
    <p:sldLayoutId id="2147483663" r:id="rId56"/>
    <p:sldLayoutId id="2147483664" r:id="rId57"/>
    <p:sldLayoutId id="2147483692" r:id="rId58"/>
    <p:sldLayoutId id="2147483693" r:id="rId59"/>
    <p:sldLayoutId id="2147483694" r:id="rId60"/>
    <p:sldLayoutId id="2147483695" r:id="rId61"/>
    <p:sldLayoutId id="2147483743" r:id="rId62"/>
    <p:sldLayoutId id="2147483696" r:id="rId63"/>
    <p:sldLayoutId id="2147483697" r:id="rId64"/>
    <p:sldLayoutId id="2147483739" r:id="rId65"/>
    <p:sldLayoutId id="2147483740" r:id="rId66"/>
    <p:sldLayoutId id="2147483741" r:id="rId67"/>
    <p:sldLayoutId id="2147483742" r:id="rId68"/>
    <p:sldLayoutId id="2147483700" r:id="rId69"/>
    <p:sldLayoutId id="2147483701" r:id="rId70"/>
    <p:sldLayoutId id="2147483702" r:id="rId71"/>
    <p:sldLayoutId id="2147483703" r:id="rId72"/>
    <p:sldLayoutId id="2147483704" r:id="rId73"/>
    <p:sldLayoutId id="2147483705" r:id="rId74"/>
    <p:sldLayoutId id="2147483706" r:id="rId75"/>
    <p:sldLayoutId id="2147483707" r:id="rId76"/>
    <p:sldLayoutId id="2147483708" r:id="rId77"/>
    <p:sldLayoutId id="2147483709" r:id="rId78"/>
    <p:sldLayoutId id="2147483731" r:id="rId79"/>
    <p:sldLayoutId id="2147483732" r:id="rId80"/>
    <p:sldLayoutId id="2147483733" r:id="rId81"/>
    <p:sldLayoutId id="2147483737" r:id="rId82"/>
    <p:sldLayoutId id="2147483744" r:id="rId83"/>
    <p:sldLayoutId id="2147483738" r:id="rId84"/>
    <p:sldLayoutId id="2147483745" r:id="rId8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895453-21A9-DD23-9D94-29BCA00D9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1" r="1220" b="8242"/>
          <a:stretch/>
        </p:blipFill>
        <p:spPr>
          <a:xfrm>
            <a:off x="8942070" y="2686246"/>
            <a:ext cx="1535905" cy="3027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46144" y="2196641"/>
            <a:ext cx="3573296" cy="4661359"/>
          </a:xfrm>
          <a:prstGeom prst="rect">
            <a:avLst/>
          </a:prstGeom>
          <a:effectLst>
            <a:outerShdw blurRad="660400" dist="2540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905199" y="4857141"/>
            <a:ext cx="2400337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400" b="1" dirty="0">
                <a:ea typeface="+mn-lt"/>
                <a:cs typeface="+mn-lt"/>
              </a:rPr>
              <a:t>TEAM</a:t>
            </a:r>
          </a:p>
          <a:p>
            <a:pPr algn="ctr"/>
            <a:r>
              <a:rPr lang="en-US" sz="1400" dirty="0">
                <a:ea typeface="+mn-lt"/>
                <a:cs typeface="+mn-lt"/>
              </a:rPr>
              <a:t>Mano Vikram       21MCA0024 </a:t>
            </a:r>
            <a:endParaRPr lang="en-US" dirty="0">
              <a:ea typeface="Calibri"/>
              <a:cs typeface="Calibri"/>
            </a:endParaRPr>
          </a:p>
          <a:p>
            <a:pPr algn="ctr"/>
            <a:r>
              <a:rPr lang="en-US" sz="1400" dirty="0">
                <a:ea typeface="+mn-lt"/>
                <a:cs typeface="+mn-lt"/>
              </a:rPr>
              <a:t>Palak Jain       21MCA0070 </a:t>
            </a:r>
            <a:endParaRPr lang="en-US" dirty="0"/>
          </a:p>
          <a:p>
            <a:pPr algn="ctr"/>
            <a:r>
              <a:rPr lang="en-US" sz="1400" dirty="0">
                <a:ea typeface="+mn-lt"/>
                <a:cs typeface="+mn-lt"/>
              </a:rPr>
              <a:t>Venkat Prasad       21MCA0175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98489" y="2883939"/>
            <a:ext cx="63203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Montserrat"/>
              </a:rPr>
              <a:t>Student </a:t>
            </a:r>
            <a:r>
              <a:rPr lang="en-US" sz="3600" dirty="0">
                <a:solidFill>
                  <a:schemeClr val="bg1"/>
                </a:solidFill>
                <a:latin typeface="Montserrat Thin"/>
              </a:rPr>
              <a:t>App</a:t>
            </a:r>
            <a:endParaRPr lang="en-US" sz="3600">
              <a:solidFill>
                <a:schemeClr val="bg1"/>
              </a:solidFill>
              <a:latin typeface="Montserrat Thin" panose="00000300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62137" y="1852308"/>
            <a:ext cx="632036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 b="1" dirty="0" err="1">
                <a:latin typeface="Montserrat"/>
              </a:rPr>
              <a:t>Infomata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475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646291" y="1735244"/>
            <a:ext cx="2363147" cy="221599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3800" b="1" spc="-300" dirty="0">
                <a:ln w="0"/>
                <a:solidFill>
                  <a:schemeClr val="bg1"/>
                </a:solidFill>
                <a:latin typeface="Montserrat"/>
                <a:ea typeface="Lato Bold"/>
                <a:cs typeface="Lato Bold"/>
              </a:rPr>
              <a:t>05</a:t>
            </a:r>
            <a:endParaRPr lang="en-US" sz="19900" b="1" cap="none" spc="-300" dirty="0">
              <a:ln w="0"/>
              <a:solidFill>
                <a:schemeClr val="bg1"/>
              </a:solidFill>
              <a:latin typeface="Montserrat" panose="00000500000000000000" pitchFamily="50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11788" y="2751494"/>
            <a:ext cx="2105063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 spc="-300" dirty="0">
                <a:ln w="0"/>
                <a:solidFill>
                  <a:schemeClr val="bg1"/>
                </a:solidFill>
                <a:latin typeface="Montserrat Thin"/>
                <a:ea typeface="Lato Bold"/>
                <a:cs typeface="Lato Bold"/>
              </a:rPr>
              <a:t>Faculty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B422A15-351E-4A08-5817-B95FBD125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1038225"/>
            <a:ext cx="2314575" cy="4114800"/>
          </a:xfrm>
          <a:prstGeom prst="rect">
            <a:avLst/>
          </a:prstGeom>
        </p:spPr>
      </p:pic>
      <p:pic>
        <p:nvPicPr>
          <p:cNvPr id="6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1ADB113-049E-3DF2-A30E-4DCE13EA7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263" y="100012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8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730" y="0"/>
            <a:ext cx="12191270" cy="6858001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7654" y="2341771"/>
            <a:ext cx="2436886" cy="221599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3800" b="1" spc="-300" dirty="0">
                <a:ln w="0"/>
                <a:solidFill>
                  <a:schemeClr val="bg1"/>
                </a:solidFill>
                <a:latin typeface="Montserrat"/>
                <a:ea typeface="Lato Bold"/>
                <a:cs typeface="Lato Bold"/>
              </a:rPr>
              <a:t>06</a:t>
            </a:r>
            <a:endParaRPr lang="en-US" sz="19900" b="1" cap="none" spc="-300" dirty="0">
              <a:ln w="0"/>
              <a:solidFill>
                <a:schemeClr val="bg1"/>
              </a:solidFill>
              <a:latin typeface="Montserrat" panose="00000500000000000000" pitchFamily="50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1385" y="3358021"/>
            <a:ext cx="2303836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 spc="-300" dirty="0">
                <a:ln w="0"/>
                <a:solidFill>
                  <a:schemeClr val="bg1"/>
                </a:solidFill>
                <a:latin typeface="Montserrat Thin"/>
                <a:ea typeface="Lato Bold"/>
                <a:cs typeface="Lato Bold"/>
              </a:rPr>
              <a:t>Courses</a:t>
            </a:r>
            <a:endParaRPr lang="en-US" dirty="0"/>
          </a:p>
        </p:txBody>
      </p:sp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7FDBA5-10D4-F497-DE0D-ABB593DF9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88" y="1009650"/>
            <a:ext cx="4562475" cy="80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33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13969" y="3826702"/>
            <a:ext cx="4367406" cy="80122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48113" y="3829919"/>
            <a:ext cx="263565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  <a:latin typeface="Montserrat"/>
                <a:ea typeface="Calibri"/>
                <a:cs typeface="Calibri"/>
              </a:rPr>
              <a:t>Infomata</a:t>
            </a:r>
            <a:endParaRPr lang="en-US" sz="4000" dirty="0" err="1">
              <a:solidFill>
                <a:schemeClr val="bg1"/>
              </a:solidFill>
              <a:latin typeface="Montserrat Thin" panose="00000300000000000000" pitchFamily="50" charset="0"/>
              <a:ea typeface="Calibri"/>
              <a:cs typeface="Calibri"/>
            </a:endParaRPr>
          </a:p>
        </p:txBody>
      </p:sp>
      <p:sp>
        <p:nvSpPr>
          <p:cNvPr id="5" name="Title 9"/>
          <p:cNvSpPr txBox="1">
            <a:spLocks/>
          </p:cNvSpPr>
          <p:nvPr/>
        </p:nvSpPr>
        <p:spPr>
          <a:xfrm>
            <a:off x="1527416" y="2628900"/>
            <a:ext cx="9137168" cy="1600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0000"/>
                </a:solidFill>
                <a:latin typeface="Montserrat" panose="00000500000000000000" pitchFamily="50" charset="0"/>
              </a:rPr>
              <a:t>THANK</a:t>
            </a:r>
            <a:r>
              <a:rPr lang="en-US" sz="8000" b="1" dirty="0">
                <a:solidFill>
                  <a:schemeClr val="bg1"/>
                </a:solidFill>
                <a:latin typeface="Montserrat" panose="00000500000000000000" pitchFamily="50" charset="0"/>
              </a:rPr>
              <a:t> YOU!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8AC0BF-C97E-E7B1-8B64-25DB8D4A5E36}"/>
              </a:ext>
            </a:extLst>
          </p:cNvPr>
          <p:cNvSpPr txBox="1"/>
          <p:nvPr/>
        </p:nvSpPr>
        <p:spPr>
          <a:xfrm>
            <a:off x="3813673" y="3871671"/>
            <a:ext cx="1609736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 Thin"/>
                <a:ea typeface="Calibri"/>
                <a:cs typeface="Calibri"/>
              </a:rPr>
              <a:t>Team</a:t>
            </a:r>
            <a:endParaRPr lang="en-US" sz="4000" dirty="0">
              <a:solidFill>
                <a:schemeClr val="bg1"/>
              </a:solidFill>
              <a:latin typeface="Montserrat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0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42708" y="2967335"/>
            <a:ext cx="5309467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Montserrat"/>
              </a:rPr>
              <a:t>Work </a:t>
            </a:r>
            <a:r>
              <a:rPr lang="en-US" sz="5400" dirty="0">
                <a:solidFill>
                  <a:schemeClr val="bg1"/>
                </a:solidFill>
                <a:latin typeface="Montserrat Thin"/>
              </a:rPr>
              <a:t>Timeline</a:t>
            </a:r>
            <a:endParaRPr lang="en-US" sz="5400" dirty="0">
              <a:solidFill>
                <a:schemeClr val="bg1"/>
              </a:solidFill>
              <a:latin typeface="Montserrat Thin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0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5"/>
          <p:cNvCxnSpPr/>
          <p:nvPr/>
        </p:nvCxnSpPr>
        <p:spPr>
          <a:xfrm>
            <a:off x="6141143" y="2676504"/>
            <a:ext cx="0" cy="12580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8"/>
          <p:cNvGrpSpPr/>
          <p:nvPr/>
        </p:nvGrpSpPr>
        <p:grpSpPr>
          <a:xfrm>
            <a:off x="5589925" y="2282587"/>
            <a:ext cx="1101179" cy="391644"/>
            <a:chOff x="5589925" y="2282587"/>
            <a:chExt cx="1101179" cy="391644"/>
          </a:xfrm>
          <a:solidFill>
            <a:schemeClr val="accent1"/>
          </a:solidFill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5589925" y="2282587"/>
              <a:ext cx="1101179" cy="39164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5825179" y="2332235"/>
              <a:ext cx="660758" cy="30777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Montserrat" panose="00000500000000000000" pitchFamily="50" charset="0"/>
                  <a:cs typeface="Poppins SemiBold" panose="02000000000000000000" pitchFamily="2" charset="0"/>
                </a:rPr>
                <a:t>START</a:t>
              </a:r>
            </a:p>
          </p:txBody>
        </p:sp>
      </p:grpSp>
      <p:grpSp>
        <p:nvGrpSpPr>
          <p:cNvPr id="9" name="Группа 9"/>
          <p:cNvGrpSpPr/>
          <p:nvPr/>
        </p:nvGrpSpPr>
        <p:grpSpPr>
          <a:xfrm>
            <a:off x="3564862" y="3734495"/>
            <a:ext cx="2573864" cy="391644"/>
            <a:chOff x="3564862" y="3734495"/>
            <a:chExt cx="2573864" cy="391644"/>
          </a:xfrm>
        </p:grpSpPr>
        <p:grpSp>
          <p:nvGrpSpPr>
            <p:cNvPr id="10" name="Группа 21"/>
            <p:cNvGrpSpPr/>
            <p:nvPr/>
          </p:nvGrpSpPr>
          <p:grpSpPr>
            <a:xfrm>
              <a:off x="3564862" y="3734495"/>
              <a:ext cx="2573864" cy="391644"/>
              <a:chOff x="3564862" y="3952857"/>
              <a:chExt cx="2573864" cy="391644"/>
            </a:xfrm>
          </p:grpSpPr>
          <p:cxnSp>
            <p:nvCxnSpPr>
              <p:cNvPr id="12" name="Прямая соединительная линия 10"/>
              <p:cNvCxnSpPr/>
              <p:nvPr/>
            </p:nvCxnSpPr>
            <p:spPr>
              <a:xfrm flipH="1">
                <a:off x="4667250" y="4152900"/>
                <a:ext cx="147147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Скругленный прямоугольник 11"/>
              <p:cNvSpPr/>
              <p:nvPr/>
            </p:nvSpPr>
            <p:spPr>
              <a:xfrm>
                <a:off x="3564862" y="3952857"/>
                <a:ext cx="1101179" cy="39164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1" name="Прямоугольник 12"/>
            <p:cNvSpPr/>
            <p:nvPr/>
          </p:nvSpPr>
          <p:spPr>
            <a:xfrm>
              <a:off x="3662445" y="3779223"/>
              <a:ext cx="906017" cy="305533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200" b="1">
                  <a:solidFill>
                    <a:srgbClr val="FF0000"/>
                  </a:solidFill>
                  <a:latin typeface="Montserrat"/>
                </a:rPr>
                <a:t>App Idea</a:t>
              </a:r>
              <a:endParaRPr lang="en-US"/>
            </a:p>
          </p:txBody>
        </p:sp>
      </p:grpSp>
      <p:sp>
        <p:nvSpPr>
          <p:cNvPr id="14" name="Текст 11"/>
          <p:cNvSpPr txBox="1">
            <a:spLocks/>
          </p:cNvSpPr>
          <p:nvPr/>
        </p:nvSpPr>
        <p:spPr>
          <a:xfrm>
            <a:off x="3546964" y="4281454"/>
            <a:ext cx="2042961" cy="101124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buNone/>
            </a:pPr>
            <a:r>
              <a:rPr lang="en-US" sz="800" b="1" dirty="0">
                <a:solidFill>
                  <a:schemeClr val="bg1"/>
                </a:solidFill>
                <a:latin typeface="Montserrat"/>
                <a:cs typeface="Poppins SemiBold"/>
              </a:rPr>
              <a:t>The basic idea of the app is to create a platform for students to manage and access all academic details.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Группа 22"/>
          <p:cNvGrpSpPr/>
          <p:nvPr/>
        </p:nvGrpSpPr>
        <p:grpSpPr>
          <a:xfrm>
            <a:off x="6138726" y="4901051"/>
            <a:ext cx="2510622" cy="391644"/>
            <a:chOff x="6138726" y="4764571"/>
            <a:chExt cx="2510622" cy="391644"/>
          </a:xfrm>
        </p:grpSpPr>
        <p:grpSp>
          <p:nvGrpSpPr>
            <p:cNvPr id="16" name="Группа 20"/>
            <p:cNvGrpSpPr/>
            <p:nvPr/>
          </p:nvGrpSpPr>
          <p:grpSpPr>
            <a:xfrm>
              <a:off x="6138726" y="4764571"/>
              <a:ext cx="2510622" cy="391644"/>
              <a:chOff x="6138726" y="5051174"/>
              <a:chExt cx="2510622" cy="391644"/>
            </a:xfrm>
          </p:grpSpPr>
          <p:cxnSp>
            <p:nvCxnSpPr>
              <p:cNvPr id="18" name="Прямая соединительная линия 14"/>
              <p:cNvCxnSpPr/>
              <p:nvPr/>
            </p:nvCxnSpPr>
            <p:spPr>
              <a:xfrm flipH="1">
                <a:off x="6138726" y="5246996"/>
                <a:ext cx="147147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Скругленный прямоугольник 15"/>
              <p:cNvSpPr/>
              <p:nvPr/>
            </p:nvSpPr>
            <p:spPr>
              <a:xfrm>
                <a:off x="7548169" y="5051174"/>
                <a:ext cx="1101179" cy="39164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17" name="Прямоугольник 16"/>
            <p:cNvSpPr/>
            <p:nvPr/>
          </p:nvSpPr>
          <p:spPr>
            <a:xfrm>
              <a:off x="7558994" y="4803948"/>
              <a:ext cx="1053494" cy="305533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200" b="1" dirty="0">
                  <a:solidFill>
                    <a:srgbClr val="FF0000"/>
                  </a:solidFill>
                  <a:latin typeface="Montserrat"/>
                </a:rPr>
                <a:t>Wireframe</a:t>
              </a:r>
              <a:endParaRPr lang="en-US" dirty="0"/>
            </a:p>
          </p:txBody>
        </p:sp>
      </p:grpSp>
      <p:sp>
        <p:nvSpPr>
          <p:cNvPr id="20" name="Текст 11"/>
          <p:cNvSpPr txBox="1">
            <a:spLocks/>
          </p:cNvSpPr>
          <p:nvPr/>
        </p:nvSpPr>
        <p:spPr>
          <a:xfrm>
            <a:off x="7525862" y="5475131"/>
            <a:ext cx="3038565" cy="78407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buNone/>
            </a:pPr>
            <a:r>
              <a:rPr lang="en-US" sz="800" b="1" dirty="0">
                <a:solidFill>
                  <a:schemeClr val="bg1"/>
                </a:solidFill>
                <a:latin typeface="Montserrat"/>
                <a:cs typeface="Poppins SemiBold"/>
              </a:rPr>
              <a:t>Basic wireframe design is being </a:t>
            </a:r>
            <a:r>
              <a:rPr lang="en-US" sz="800" b="1" dirty="0" err="1">
                <a:solidFill>
                  <a:schemeClr val="bg1"/>
                </a:solidFill>
                <a:latin typeface="Montserrat"/>
                <a:cs typeface="Poppins SemiBold"/>
              </a:rPr>
              <a:t>craeted</a:t>
            </a:r>
            <a:r>
              <a:rPr lang="en-US" sz="800" b="1" dirty="0">
                <a:solidFill>
                  <a:schemeClr val="bg1"/>
                </a:solidFill>
                <a:latin typeface="Montserrat"/>
                <a:cs typeface="Poppins SemiBold"/>
              </a:rPr>
              <a:t> 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Прямая соединительная линия 23"/>
          <p:cNvCxnSpPr/>
          <p:nvPr/>
        </p:nvCxnSpPr>
        <p:spPr>
          <a:xfrm>
            <a:off x="6138726" y="3934538"/>
            <a:ext cx="0" cy="11623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4"/>
          <p:cNvCxnSpPr/>
          <p:nvPr/>
        </p:nvCxnSpPr>
        <p:spPr>
          <a:xfrm>
            <a:off x="6138726" y="5096873"/>
            <a:ext cx="0" cy="18099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0"/>
            <a:ext cx="12192000" cy="1048871"/>
          </a:xfrm>
          <a:prstGeom prst="rect">
            <a:avLst/>
          </a:prstGeom>
          <a:solidFill>
            <a:schemeClr val="accent5">
              <a:alpha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67531" y="262438"/>
            <a:ext cx="2533933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spc="300" dirty="0" err="1">
                <a:solidFill>
                  <a:srgbClr val="FF0000"/>
                </a:solidFill>
                <a:latin typeface="Montserrat"/>
              </a:rPr>
              <a:t>Infomata</a:t>
            </a:r>
            <a:endParaRPr lang="en-US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567531" y="437246"/>
            <a:ext cx="2299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tserrat Thin" panose="00000300000000000000" pitchFamily="50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98976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4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4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45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Прямая соединительная линия 2"/>
          <p:cNvCxnSpPr/>
          <p:nvPr/>
        </p:nvCxnSpPr>
        <p:spPr>
          <a:xfrm>
            <a:off x="6141143" y="0"/>
            <a:ext cx="0" cy="11230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Группа 3"/>
          <p:cNvGrpSpPr/>
          <p:nvPr/>
        </p:nvGrpSpPr>
        <p:grpSpPr>
          <a:xfrm>
            <a:off x="3193387" y="923049"/>
            <a:ext cx="2945339" cy="391644"/>
            <a:chOff x="3193387" y="3952857"/>
            <a:chExt cx="2945339" cy="391644"/>
          </a:xfrm>
        </p:grpSpPr>
        <p:cxnSp>
          <p:nvCxnSpPr>
            <p:cNvPr id="23" name="Прямая соединительная линия 4"/>
            <p:cNvCxnSpPr/>
            <p:nvPr/>
          </p:nvCxnSpPr>
          <p:spPr>
            <a:xfrm flipH="1">
              <a:off x="4667250" y="4152900"/>
              <a:ext cx="14714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Скругленный прямоугольник 5"/>
            <p:cNvSpPr/>
            <p:nvPr/>
          </p:nvSpPr>
          <p:spPr>
            <a:xfrm>
              <a:off x="3193387" y="3952857"/>
              <a:ext cx="1472654" cy="3916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22" name="Прямоугольник 6"/>
          <p:cNvSpPr/>
          <p:nvPr/>
        </p:nvSpPr>
        <p:spPr>
          <a:xfrm>
            <a:off x="3134976" y="967777"/>
            <a:ext cx="1484702" cy="30553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200" b="1" dirty="0">
                <a:solidFill>
                  <a:schemeClr val="accent1"/>
                </a:solidFill>
                <a:latin typeface="Montserrat"/>
              </a:rPr>
              <a:t>Listing Features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Текст 11"/>
          <p:cNvSpPr txBox="1">
            <a:spLocks/>
          </p:cNvSpPr>
          <p:nvPr/>
        </p:nvSpPr>
        <p:spPr>
          <a:xfrm>
            <a:off x="2733675" y="1533786"/>
            <a:ext cx="2000443" cy="14316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900" spc="90" dirty="0">
                <a:solidFill>
                  <a:schemeClr val="bg1"/>
                </a:solidFill>
                <a:latin typeface="Montserrat"/>
                <a:cs typeface="Poppins"/>
              </a:rPr>
              <a:t>Students can view their attendance, marks, courses, faculty details and much more.</a:t>
            </a:r>
            <a:endParaRPr lang="en-US" sz="900" spc="90" dirty="0">
              <a:solidFill>
                <a:schemeClr val="bg1"/>
              </a:solidFill>
              <a:latin typeface="Montserrat" panose="00000500000000000000" pitchFamily="50" charset="0"/>
              <a:cs typeface="Poppins" panose="02000000000000000000" pitchFamily="2" charset="0"/>
            </a:endParaRPr>
          </a:p>
        </p:txBody>
      </p:sp>
      <p:grpSp>
        <p:nvGrpSpPr>
          <p:cNvPr id="26" name="Группа 8"/>
          <p:cNvGrpSpPr/>
          <p:nvPr/>
        </p:nvGrpSpPr>
        <p:grpSpPr>
          <a:xfrm>
            <a:off x="6138726" y="2826587"/>
            <a:ext cx="2510622" cy="391644"/>
            <a:chOff x="6138726" y="4764571"/>
            <a:chExt cx="2510622" cy="391644"/>
          </a:xfrm>
        </p:grpSpPr>
        <p:grpSp>
          <p:nvGrpSpPr>
            <p:cNvPr id="27" name="Группа 9"/>
            <p:cNvGrpSpPr/>
            <p:nvPr/>
          </p:nvGrpSpPr>
          <p:grpSpPr>
            <a:xfrm>
              <a:off x="6138726" y="4764571"/>
              <a:ext cx="2510622" cy="391644"/>
              <a:chOff x="6138726" y="5051174"/>
              <a:chExt cx="2510622" cy="391644"/>
            </a:xfrm>
          </p:grpSpPr>
          <p:cxnSp>
            <p:nvCxnSpPr>
              <p:cNvPr id="29" name="Прямая соединительная линия 11"/>
              <p:cNvCxnSpPr/>
              <p:nvPr/>
            </p:nvCxnSpPr>
            <p:spPr>
              <a:xfrm flipH="1">
                <a:off x="6138726" y="5246996"/>
                <a:ext cx="147147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Скругленный прямоугольник 12"/>
              <p:cNvSpPr/>
              <p:nvPr/>
            </p:nvSpPr>
            <p:spPr>
              <a:xfrm>
                <a:off x="7548169" y="5051174"/>
                <a:ext cx="1101179" cy="39164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sp>
          <p:nvSpPr>
            <p:cNvPr id="28" name="Прямоугольник 10"/>
            <p:cNvSpPr/>
            <p:nvPr/>
          </p:nvSpPr>
          <p:spPr>
            <a:xfrm>
              <a:off x="7523483" y="4803948"/>
              <a:ext cx="949299" cy="305533"/>
            </a:xfrm>
            <a:prstGeom prst="rect">
              <a:avLst/>
            </a:prstGeom>
          </p:spPr>
          <p:txBody>
            <a:bodyPr wrap="none" lIns="91440" tIns="45720" rIns="91440" bIns="4572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200" b="1" dirty="0">
                  <a:solidFill>
                    <a:schemeClr val="accent1"/>
                  </a:solidFill>
                  <a:latin typeface="Montserrat"/>
                </a:rPr>
                <a:t>Final App</a:t>
              </a:r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1" name="Текст 11"/>
          <p:cNvSpPr txBox="1">
            <a:spLocks/>
          </p:cNvSpPr>
          <p:nvPr/>
        </p:nvSpPr>
        <p:spPr>
          <a:xfrm>
            <a:off x="7525862" y="3400666"/>
            <a:ext cx="2000443" cy="14316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buNone/>
            </a:pPr>
            <a:r>
              <a:rPr lang="en-US" sz="900" spc="90" dirty="0">
                <a:solidFill>
                  <a:schemeClr val="bg1"/>
                </a:solidFill>
                <a:latin typeface="Montserrat"/>
                <a:cs typeface="Poppins"/>
              </a:rPr>
              <a:t>The final app has a beautiful UI which is fully functional and comfortable to use.</a:t>
            </a:r>
            <a:endParaRPr lang="en-US" sz="900" spc="90" dirty="0">
              <a:solidFill>
                <a:schemeClr val="bg1"/>
              </a:solidFill>
              <a:latin typeface="Montserrat" panose="00000500000000000000" pitchFamily="50" charset="0"/>
              <a:cs typeface="Poppins" panose="02000000000000000000" pitchFamily="2" charset="0"/>
            </a:endParaRPr>
          </a:p>
        </p:txBody>
      </p:sp>
      <p:grpSp>
        <p:nvGrpSpPr>
          <p:cNvPr id="32" name="Группа 19"/>
          <p:cNvGrpSpPr/>
          <p:nvPr/>
        </p:nvGrpSpPr>
        <p:grpSpPr>
          <a:xfrm>
            <a:off x="5589925" y="5195673"/>
            <a:ext cx="1101179" cy="391644"/>
            <a:chOff x="5589925" y="5195673"/>
            <a:chExt cx="1101179" cy="391644"/>
          </a:xfrm>
        </p:grpSpPr>
        <p:sp>
          <p:nvSpPr>
            <p:cNvPr id="33" name="Скругленный прямоугольник 22"/>
            <p:cNvSpPr/>
            <p:nvPr/>
          </p:nvSpPr>
          <p:spPr>
            <a:xfrm>
              <a:off x="5589925" y="5195673"/>
              <a:ext cx="1101179" cy="391644"/>
            </a:xfrm>
            <a:prstGeom prst="roundRect">
              <a:avLst/>
            </a:prstGeom>
            <a:solidFill>
              <a:srgbClr val="42C9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4" name="Прямоугольник 23"/>
            <p:cNvSpPr/>
            <p:nvPr/>
          </p:nvSpPr>
          <p:spPr>
            <a:xfrm>
              <a:off x="5838827" y="5231673"/>
              <a:ext cx="66556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100" b="1" dirty="0">
                  <a:solidFill>
                    <a:schemeClr val="bg1"/>
                  </a:solidFill>
                  <a:latin typeface="Montserrat" panose="00000500000000000000" pitchFamily="50" charset="0"/>
                  <a:cs typeface="Poppins SemiBold" panose="02000000000000000000" pitchFamily="2" charset="0"/>
                </a:rPr>
                <a:t>FINISH</a:t>
              </a:r>
            </a:p>
          </p:txBody>
        </p:sp>
      </p:grpSp>
      <p:cxnSp>
        <p:nvCxnSpPr>
          <p:cNvPr id="35" name="Прямая соединительная линия 18"/>
          <p:cNvCxnSpPr/>
          <p:nvPr/>
        </p:nvCxnSpPr>
        <p:spPr>
          <a:xfrm>
            <a:off x="6138726" y="1123092"/>
            <a:ext cx="0" cy="18993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20"/>
          <p:cNvCxnSpPr>
            <a:endCxn id="33" idx="0"/>
          </p:cNvCxnSpPr>
          <p:nvPr/>
        </p:nvCxnSpPr>
        <p:spPr>
          <a:xfrm>
            <a:off x="6138726" y="2965461"/>
            <a:ext cx="1789" cy="22302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98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4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/>
          <p:cNvSpPr txBox="1"/>
          <p:nvPr/>
        </p:nvSpPr>
        <p:spPr>
          <a:xfrm>
            <a:off x="1419722" y="2988779"/>
            <a:ext cx="154241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/>
              </a:rPr>
              <a:t>Infographics</a:t>
            </a:r>
            <a:endParaRPr lang="en-US" sz="1600" dirty="0">
              <a:solidFill>
                <a:schemeClr val="bg1"/>
              </a:solidFill>
              <a:latin typeface="Montserrat Thin" panose="00000300000000000000" pitchFamily="50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742125" y="5432588"/>
            <a:ext cx="83869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/>
              </a:rPr>
              <a:t>Marks</a:t>
            </a:r>
            <a:endParaRPr lang="en-US" sz="1600" dirty="0">
              <a:solidFill>
                <a:schemeClr val="bg1"/>
              </a:solidFill>
              <a:latin typeface="Montserrat Thin" panose="00000300000000000000" pitchFamily="50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08029" y="4116892"/>
            <a:ext cx="2287806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/>
              </a:rPr>
              <a:t>Academic Calendar</a:t>
            </a:r>
            <a:endParaRPr lang="en-US" sz="1600" dirty="0">
              <a:solidFill>
                <a:schemeClr val="bg1"/>
              </a:solidFill>
              <a:latin typeface="Montserrat Thin" panose="00000300000000000000" pitchFamily="50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149515" y="1717791"/>
            <a:ext cx="1816523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/>
              </a:rPr>
              <a:t>Login &amp; Signup</a:t>
            </a:r>
            <a:endParaRPr lang="en-US" sz="1600" dirty="0">
              <a:solidFill>
                <a:schemeClr val="bg1"/>
              </a:solidFill>
              <a:latin typeface="Montserrat Thin" panose="00000300000000000000" pitchFamily="50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323751" y="1813041"/>
            <a:ext cx="145424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anose="00000500000000000000" pitchFamily="50" charset="0"/>
              </a:rPr>
              <a:t>Attendance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9323751" y="3011929"/>
            <a:ext cx="1789272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/>
              </a:rPr>
              <a:t>Faculty Details</a:t>
            </a:r>
            <a:endParaRPr lang="en-US" sz="1600" dirty="0">
              <a:solidFill>
                <a:schemeClr val="bg1"/>
              </a:solidFill>
              <a:latin typeface="Montserrat Thin" panose="00000300000000000000" pitchFamily="50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9319320" y="4164517"/>
            <a:ext cx="1047082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/>
              </a:rPr>
              <a:t>Courses</a:t>
            </a:r>
            <a:endParaRPr lang="en-US" sz="1600" dirty="0">
              <a:solidFill>
                <a:schemeClr val="bg1"/>
              </a:solidFill>
              <a:latin typeface="Montserrat Thin" panose="00000300000000000000" pitchFamily="50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9319320" y="5317105"/>
            <a:ext cx="176202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ontserrat Thin"/>
              </a:rPr>
              <a:t>Class </a:t>
            </a:r>
            <a:r>
              <a:rPr lang="en-US" sz="1600" b="1" dirty="0">
                <a:solidFill>
                  <a:schemeClr val="bg1"/>
                </a:solidFill>
                <a:latin typeface="Montserrat"/>
              </a:rPr>
              <a:t>Overview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160498" y="407499"/>
            <a:ext cx="1871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ontserrat" panose="00000500000000000000" pitchFamily="50" charset="0"/>
              </a:rPr>
              <a:t>FEATURES</a:t>
            </a:r>
            <a:endParaRPr lang="en-US" sz="2400" dirty="0">
              <a:solidFill>
                <a:schemeClr val="bg1"/>
              </a:solidFill>
              <a:latin typeface="Montserrat Thin" panose="00000300000000000000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51842" y="1720708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ontAwesome" pitchFamily="2" charset="0"/>
              </a:rPr>
              <a:t>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053352" y="1613895"/>
            <a:ext cx="736846" cy="73684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151842" y="2896446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ontAwesome" pitchFamily="2" charset="0"/>
              </a:rPr>
              <a:t></a:t>
            </a:r>
            <a:endParaRPr lang="en-US" dirty="0"/>
          </a:p>
        </p:txBody>
      </p:sp>
      <p:sp>
        <p:nvSpPr>
          <p:cNvPr id="116" name="Oval 115"/>
          <p:cNvSpPr/>
          <p:nvPr/>
        </p:nvSpPr>
        <p:spPr>
          <a:xfrm>
            <a:off x="3053352" y="2789633"/>
            <a:ext cx="736846" cy="73684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151842" y="4072184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ontAwesome" pitchFamily="2" charset="0"/>
              </a:rPr>
              <a:t></a:t>
            </a:r>
            <a:endParaRPr lang="en-US" dirty="0"/>
          </a:p>
        </p:txBody>
      </p:sp>
      <p:sp>
        <p:nvSpPr>
          <p:cNvPr id="118" name="Oval 117"/>
          <p:cNvSpPr/>
          <p:nvPr/>
        </p:nvSpPr>
        <p:spPr>
          <a:xfrm>
            <a:off x="3053352" y="3965371"/>
            <a:ext cx="736846" cy="73684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151842" y="5247922"/>
            <a:ext cx="518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ontAwesome" pitchFamily="2" charset="0"/>
              </a:rPr>
              <a:t></a:t>
            </a:r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3053352" y="5141109"/>
            <a:ext cx="736846" cy="73684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8500292" y="1720708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ontAwesome" pitchFamily="2" charset="0"/>
              </a:rPr>
              <a:t></a:t>
            </a:r>
            <a:endParaRPr lang="en-US" dirty="0"/>
          </a:p>
        </p:txBody>
      </p:sp>
      <p:sp>
        <p:nvSpPr>
          <p:cNvPr id="122" name="Oval 121"/>
          <p:cNvSpPr/>
          <p:nvPr/>
        </p:nvSpPr>
        <p:spPr>
          <a:xfrm>
            <a:off x="8401802" y="1613895"/>
            <a:ext cx="736846" cy="73684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8500292" y="2896446"/>
            <a:ext cx="5180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ontAwesome" pitchFamily="2" charset="0"/>
              </a:rPr>
              <a:t></a:t>
            </a:r>
            <a:endParaRPr lang="en-US" dirty="0"/>
          </a:p>
        </p:txBody>
      </p:sp>
      <p:sp>
        <p:nvSpPr>
          <p:cNvPr id="124" name="Oval 123"/>
          <p:cNvSpPr/>
          <p:nvPr/>
        </p:nvSpPr>
        <p:spPr>
          <a:xfrm>
            <a:off x="8401802" y="2789633"/>
            <a:ext cx="736846" cy="73684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8575300" y="4072184"/>
            <a:ext cx="389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ontAwesome" pitchFamily="2" charset="0"/>
              </a:rPr>
              <a:t></a:t>
            </a:r>
            <a:endParaRPr lang="en-US" dirty="0"/>
          </a:p>
        </p:txBody>
      </p:sp>
      <p:sp>
        <p:nvSpPr>
          <p:cNvPr id="126" name="Oval 125"/>
          <p:cNvSpPr/>
          <p:nvPr/>
        </p:nvSpPr>
        <p:spPr>
          <a:xfrm>
            <a:off x="8401802" y="3965371"/>
            <a:ext cx="736846" cy="73684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8538763" y="5247922"/>
            <a:ext cx="492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FontAwesome" pitchFamily="2" charset="0"/>
              </a:rPr>
              <a:t></a:t>
            </a:r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8401802" y="5141109"/>
            <a:ext cx="736846" cy="736846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0632" r="10632"/>
          <a:stretch>
            <a:fillRect/>
          </a:stretch>
        </p:blipFill>
        <p:spPr>
          <a:xfrm>
            <a:off x="4724400" y="358151"/>
            <a:ext cx="2743200" cy="6193869"/>
          </a:xfrm>
        </p:spPr>
      </p:pic>
    </p:spTree>
    <p:extLst>
      <p:ext uri="{BB962C8B-B14F-4D97-AF65-F5344CB8AC3E}">
        <p14:creationId xmlns:p14="http://schemas.microsoft.com/office/powerpoint/2010/main" val="88037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  <p:bldP spid="108" grpId="0" build="allAtOnce"/>
      <p:bldP spid="109" grpId="0"/>
      <p:bldP spid="110" grpId="0"/>
      <p:bldP spid="111" grpId="0"/>
      <p:bldP spid="112" grpId="0"/>
      <p:bldP spid="113" grpId="0"/>
      <p:bldP spid="2" grpId="0"/>
      <p:bldP spid="3" grpId="0" animBg="1"/>
      <p:bldP spid="115" grpId="0"/>
      <p:bldP spid="116" grpId="0" animBg="1"/>
      <p:bldP spid="117" grpId="0"/>
      <p:bldP spid="118" grpId="0" animBg="1"/>
      <p:bldP spid="119" grpId="0"/>
      <p:bldP spid="120" grpId="0" animBg="1"/>
      <p:bldP spid="121" grpId="0"/>
      <p:bldP spid="122" grpId="0" animBg="1"/>
      <p:bldP spid="123" grpId="0"/>
      <p:bldP spid="124" grpId="0" animBg="1"/>
      <p:bldP spid="125" grpId="0"/>
      <p:bldP spid="126" grpId="0" animBg="1"/>
      <p:bldP spid="127" grpId="0"/>
      <p:bldP spid="1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534953" y="1077378"/>
            <a:ext cx="229101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none" spc="-300" dirty="0">
                <a:ln w="0"/>
                <a:solidFill>
                  <a:schemeClr val="bg1"/>
                </a:solidFill>
                <a:latin typeface="Montserrat" panose="00000500000000000000" pitchFamily="50" charset="0"/>
                <a:ea typeface="Lato Bold" panose="020F0502020204030203" pitchFamily="34" charset="0"/>
                <a:cs typeface="Lato Bold" panose="020F0502020204030203" pitchFamily="34" charset="0"/>
              </a:rPr>
              <a:t>01</a:t>
            </a:r>
            <a:endParaRPr lang="en-US" sz="19900" b="1" cap="none" spc="-300" dirty="0">
              <a:ln w="0"/>
              <a:solidFill>
                <a:schemeClr val="bg1"/>
              </a:solidFill>
              <a:latin typeface="Montserrat" panose="00000500000000000000" pitchFamily="50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19425" y="2093628"/>
            <a:ext cx="355257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800" cap="none" spc="-300" dirty="0">
                <a:ln w="0"/>
                <a:solidFill>
                  <a:schemeClr val="bg1"/>
                </a:solidFill>
                <a:latin typeface="Montserrat Thin" panose="00000300000000000000" pitchFamily="50" charset="0"/>
                <a:ea typeface="Lato Bold" panose="020F0502020204030203" pitchFamily="34" charset="0"/>
                <a:cs typeface="Lato Bold" panose="020F0502020204030203" pitchFamily="34" charset="0"/>
              </a:rPr>
              <a:t>Login Screen</a:t>
            </a:r>
            <a:endParaRPr lang="en-US" sz="7200" b="1" cap="none" spc="-300" dirty="0">
              <a:ln w="0"/>
              <a:solidFill>
                <a:schemeClr val="bg1"/>
              </a:solidFill>
              <a:latin typeface="Montserrat Thin" panose="00000300000000000000" pitchFamily="50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F923352-D9C7-06EF-AA0C-3D3B3BB51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943" y="1031240"/>
            <a:ext cx="2314575" cy="4114800"/>
          </a:xfrm>
          <a:prstGeom prst="rect">
            <a:avLst/>
          </a:prstGeom>
        </p:spPr>
      </p:pic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F170052-0F71-4538-7700-C7BF14762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2552" y="1076960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23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098075" y="2586582"/>
            <a:ext cx="229101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none" spc="-300" dirty="0">
                <a:ln w="0"/>
                <a:solidFill>
                  <a:schemeClr val="bg1"/>
                </a:solidFill>
                <a:latin typeface="Montserrat" panose="00000500000000000000" pitchFamily="50" charset="0"/>
                <a:ea typeface="Lato Bold" panose="020F0502020204030203" pitchFamily="34" charset="0"/>
                <a:cs typeface="Lato Bold" panose="020F0502020204030203" pitchFamily="34" charset="0"/>
              </a:rPr>
              <a:t>02</a:t>
            </a:r>
            <a:endParaRPr lang="en-US" sz="19900" b="1" cap="none" spc="-300" dirty="0">
              <a:ln w="0"/>
              <a:solidFill>
                <a:schemeClr val="bg1"/>
              </a:solidFill>
              <a:latin typeface="Montserrat" panose="00000500000000000000" pitchFamily="50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11022" y="3602832"/>
            <a:ext cx="3884397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 spc="-300" dirty="0">
                <a:ln w="0"/>
                <a:solidFill>
                  <a:schemeClr val="bg1"/>
                </a:solidFill>
                <a:latin typeface="Montserrat Thin"/>
                <a:ea typeface="Lato Bold"/>
                <a:cs typeface="Lato Bold"/>
              </a:rPr>
              <a:t>Home Screen</a:t>
            </a:r>
            <a:endParaRPr lang="en-US" sz="7200" b="1" cap="none" spc="-300" dirty="0">
              <a:ln w="0"/>
              <a:solidFill>
                <a:schemeClr val="bg1"/>
              </a:solidFill>
              <a:latin typeface="Montserrat Thin" panose="00000300000000000000" pitchFamily="50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075F26-C51C-18F1-A832-4E60BD3E0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962025"/>
            <a:ext cx="28289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9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730" y="0"/>
            <a:ext cx="12191270" cy="6858001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7654" y="2341771"/>
            <a:ext cx="2291012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13800" b="1" cap="none" spc="-300" dirty="0">
                <a:ln w="0"/>
                <a:solidFill>
                  <a:schemeClr val="bg1"/>
                </a:solidFill>
                <a:latin typeface="Montserrat" panose="00000500000000000000" pitchFamily="50" charset="0"/>
                <a:ea typeface="Lato Bold" panose="020F0502020204030203" pitchFamily="34" charset="0"/>
                <a:cs typeface="Lato Bold" panose="020F0502020204030203" pitchFamily="34" charset="0"/>
              </a:rPr>
              <a:t>03</a:t>
            </a:r>
            <a:endParaRPr lang="en-US" sz="19900" b="1" cap="none" spc="-300" dirty="0">
              <a:ln w="0"/>
              <a:solidFill>
                <a:schemeClr val="bg1"/>
              </a:solidFill>
              <a:latin typeface="Montserrat" panose="00000500000000000000" pitchFamily="50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1385" y="3358021"/>
            <a:ext cx="5434501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 spc="-300" dirty="0">
                <a:ln w="0"/>
                <a:solidFill>
                  <a:schemeClr val="bg1"/>
                </a:solidFill>
                <a:latin typeface="Montserrat Thin"/>
                <a:ea typeface="Lato Bold"/>
                <a:cs typeface="Lato Bold"/>
              </a:rPr>
              <a:t>Academic Calendar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3" descr="Graphical user interface, application, calendar&#10;&#10;Description automatically generated">
            <a:extLst>
              <a:ext uri="{FF2B5EF4-FFF2-40B4-BE49-F238E27FC236}">
                <a16:creationId xmlns:a16="http://schemas.microsoft.com/office/drawing/2014/main" id="{4B1BF531-A0AC-40B2-16FA-E588D09F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763" y="714375"/>
            <a:ext cx="32575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865366" y="4383194"/>
            <a:ext cx="2529860" cy="2215991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13800" b="1" spc="-300" dirty="0">
                <a:ln w="0"/>
                <a:solidFill>
                  <a:schemeClr val="bg1"/>
                </a:solidFill>
                <a:latin typeface="Montserrat"/>
                <a:ea typeface="Lato Bold"/>
                <a:cs typeface="Lato Bold"/>
              </a:rPr>
              <a:t>04</a:t>
            </a:r>
            <a:endParaRPr lang="en-US" sz="19900" b="1" cap="none" spc="-300" dirty="0">
              <a:ln w="0"/>
              <a:solidFill>
                <a:schemeClr val="bg1"/>
              </a:solidFill>
              <a:latin typeface="Montserrat" panose="00000500000000000000" pitchFamily="50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59438" y="5399444"/>
            <a:ext cx="3347391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800" spc="-300">
                <a:ln w="0"/>
                <a:solidFill>
                  <a:schemeClr val="bg1"/>
                </a:solidFill>
                <a:latin typeface="Montserrat Thin"/>
                <a:ea typeface="Lato Bold"/>
                <a:cs typeface="Lato Bold"/>
              </a:rPr>
              <a:t>Attendance</a:t>
            </a:r>
            <a:endParaRPr lang="en-US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382223-9471-B735-DC44-BAE10127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8" y="257175"/>
            <a:ext cx="2314575" cy="4114800"/>
          </a:xfrm>
          <a:prstGeom prst="rect">
            <a:avLst/>
          </a:prstGeom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1EE988-4EC0-4A6E-C107-82DDE4E47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181" y="257175"/>
            <a:ext cx="2314575" cy="41148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8DB9400-04F2-828F-4274-376C31C8D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233" y="256262"/>
            <a:ext cx="2314575" cy="4114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E7A5A1C-D368-6AF7-52E7-AB250307C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888" y="257175"/>
            <a:ext cx="23145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7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149">
      <a:dk1>
        <a:srgbClr val="FFFFFF"/>
      </a:dk1>
      <a:lt1>
        <a:sysClr val="window" lastClr="FFFFFF"/>
      </a:lt1>
      <a:dk2>
        <a:srgbClr val="FFFFFF"/>
      </a:dk2>
      <a:lt2>
        <a:srgbClr val="19242F"/>
      </a:lt2>
      <a:accent1>
        <a:srgbClr val="1A5155"/>
      </a:accent1>
      <a:accent2>
        <a:srgbClr val="24797E"/>
      </a:accent2>
      <a:accent3>
        <a:srgbClr val="30A5AC"/>
      </a:accent3>
      <a:accent4>
        <a:srgbClr val="3FD1D9"/>
      </a:accent4>
      <a:accent5>
        <a:srgbClr val="7BEAF0"/>
      </a:accent5>
      <a:accent6>
        <a:srgbClr val="445469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4623</TotalTime>
  <Words>7152</Words>
  <Application>Microsoft Office PowerPoint</Application>
  <PresentationFormat>Widescreen</PresentationFormat>
  <Paragraphs>1173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Didarul Islam</dc:creator>
  <cp:lastModifiedBy>Administrator</cp:lastModifiedBy>
  <cp:revision>766</cp:revision>
  <dcterms:created xsi:type="dcterms:W3CDTF">2016-12-27T11:18:02Z</dcterms:created>
  <dcterms:modified xsi:type="dcterms:W3CDTF">2022-08-12T08:01:38Z</dcterms:modified>
</cp:coreProperties>
</file>